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2"/>
  </p:notesMasterIdLst>
  <p:sldIdLst>
    <p:sldId id="256" r:id="rId5"/>
    <p:sldId id="349" r:id="rId6"/>
    <p:sldId id="352" r:id="rId7"/>
    <p:sldId id="332" r:id="rId8"/>
    <p:sldId id="316" r:id="rId9"/>
    <p:sldId id="314" r:id="rId10"/>
    <p:sldId id="360" r:id="rId11"/>
    <p:sldId id="353" r:id="rId12"/>
    <p:sldId id="317" r:id="rId13"/>
    <p:sldId id="323" r:id="rId14"/>
    <p:sldId id="346" r:id="rId15"/>
    <p:sldId id="342" r:id="rId16"/>
    <p:sldId id="354" r:id="rId17"/>
    <p:sldId id="343" r:id="rId18"/>
    <p:sldId id="319" r:id="rId19"/>
    <p:sldId id="341" r:id="rId20"/>
    <p:sldId id="321" r:id="rId21"/>
    <p:sldId id="322" r:id="rId22"/>
    <p:sldId id="345" r:id="rId23"/>
    <p:sldId id="324" r:id="rId24"/>
    <p:sldId id="326" r:id="rId25"/>
    <p:sldId id="329" r:id="rId26"/>
    <p:sldId id="347" r:id="rId27"/>
    <p:sldId id="355" r:id="rId28"/>
    <p:sldId id="356" r:id="rId29"/>
    <p:sldId id="357" r:id="rId30"/>
    <p:sldId id="35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5lfpTjyoMALewwaN3zzcQ==" hashData="mYwGbnI658XsmNr1776JEY51K2qu8iAnMjt7OkRRh/b47DbZNTW4cq2oNz2gabk6mCT6OhessYegCLoqmGOVq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BFB3"/>
    <a:srgbClr val="C8CCE7"/>
    <a:srgbClr val="D5D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06" d="100"/>
          <a:sy n="106" d="100"/>
        </p:scale>
        <p:origin x="234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EE944-C744-41E1-9C13-87F73C2242A7}" type="datetimeFigureOut">
              <a:rPr lang="en-US" smtClean="0"/>
              <a:t>11/24/25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3A9C9-B76D-4870-A77A-26DCA6450BE1}" type="slidenum">
              <a:rPr lang="en-US" smtClean="0"/>
              <a:t>‹#›</a:t>
            </a:fld>
            <a:endParaRPr lang="en-US"/>
          </a:p>
        </p:txBody>
      </p:sp>
    </p:spTree>
    <p:extLst>
      <p:ext uri="{BB962C8B-B14F-4D97-AF65-F5344CB8AC3E}">
        <p14:creationId xmlns:p14="http://schemas.microsoft.com/office/powerpoint/2010/main" val="3000337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2</a:t>
            </a:fld>
            <a:endParaRPr lang="en-US"/>
          </a:p>
        </p:txBody>
      </p:sp>
    </p:spTree>
    <p:extLst>
      <p:ext uri="{BB962C8B-B14F-4D97-AF65-F5344CB8AC3E}">
        <p14:creationId xmlns:p14="http://schemas.microsoft.com/office/powerpoint/2010/main" val="1554913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12</a:t>
            </a:fld>
            <a:endParaRPr lang="en-US"/>
          </a:p>
        </p:txBody>
      </p:sp>
    </p:spTree>
    <p:extLst>
      <p:ext uri="{BB962C8B-B14F-4D97-AF65-F5344CB8AC3E}">
        <p14:creationId xmlns:p14="http://schemas.microsoft.com/office/powerpoint/2010/main" val="562047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13</a:t>
            </a:fld>
            <a:endParaRPr lang="en-US"/>
          </a:p>
        </p:txBody>
      </p:sp>
    </p:spTree>
    <p:extLst>
      <p:ext uri="{BB962C8B-B14F-4D97-AF65-F5344CB8AC3E}">
        <p14:creationId xmlns:p14="http://schemas.microsoft.com/office/powerpoint/2010/main" val="398672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14</a:t>
            </a:fld>
            <a:endParaRPr lang="en-US"/>
          </a:p>
        </p:txBody>
      </p:sp>
    </p:spTree>
    <p:extLst>
      <p:ext uri="{BB962C8B-B14F-4D97-AF65-F5344CB8AC3E}">
        <p14:creationId xmlns:p14="http://schemas.microsoft.com/office/powerpoint/2010/main" val="47654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15</a:t>
            </a:fld>
            <a:endParaRPr lang="en-US"/>
          </a:p>
        </p:txBody>
      </p:sp>
    </p:spTree>
    <p:extLst>
      <p:ext uri="{BB962C8B-B14F-4D97-AF65-F5344CB8AC3E}">
        <p14:creationId xmlns:p14="http://schemas.microsoft.com/office/powerpoint/2010/main" val="2885018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16</a:t>
            </a:fld>
            <a:endParaRPr lang="en-US"/>
          </a:p>
        </p:txBody>
      </p:sp>
    </p:spTree>
    <p:extLst>
      <p:ext uri="{BB962C8B-B14F-4D97-AF65-F5344CB8AC3E}">
        <p14:creationId xmlns:p14="http://schemas.microsoft.com/office/powerpoint/2010/main" val="3694501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17</a:t>
            </a:fld>
            <a:endParaRPr lang="en-US"/>
          </a:p>
        </p:txBody>
      </p:sp>
    </p:spTree>
    <p:extLst>
      <p:ext uri="{BB962C8B-B14F-4D97-AF65-F5344CB8AC3E}">
        <p14:creationId xmlns:p14="http://schemas.microsoft.com/office/powerpoint/2010/main" val="687752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18</a:t>
            </a:fld>
            <a:endParaRPr lang="en-US"/>
          </a:p>
        </p:txBody>
      </p:sp>
    </p:spTree>
    <p:extLst>
      <p:ext uri="{BB962C8B-B14F-4D97-AF65-F5344CB8AC3E}">
        <p14:creationId xmlns:p14="http://schemas.microsoft.com/office/powerpoint/2010/main" val="1400786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19</a:t>
            </a:fld>
            <a:endParaRPr lang="en-US"/>
          </a:p>
        </p:txBody>
      </p:sp>
    </p:spTree>
    <p:extLst>
      <p:ext uri="{BB962C8B-B14F-4D97-AF65-F5344CB8AC3E}">
        <p14:creationId xmlns:p14="http://schemas.microsoft.com/office/powerpoint/2010/main" val="4278860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20</a:t>
            </a:fld>
            <a:endParaRPr lang="en-US"/>
          </a:p>
        </p:txBody>
      </p:sp>
    </p:spTree>
    <p:extLst>
      <p:ext uri="{BB962C8B-B14F-4D97-AF65-F5344CB8AC3E}">
        <p14:creationId xmlns:p14="http://schemas.microsoft.com/office/powerpoint/2010/main" val="699526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21</a:t>
            </a:fld>
            <a:endParaRPr lang="en-US"/>
          </a:p>
        </p:txBody>
      </p:sp>
    </p:spTree>
    <p:extLst>
      <p:ext uri="{BB962C8B-B14F-4D97-AF65-F5344CB8AC3E}">
        <p14:creationId xmlns:p14="http://schemas.microsoft.com/office/powerpoint/2010/main" val="313930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3</a:t>
            </a:fld>
            <a:endParaRPr lang="en-US"/>
          </a:p>
        </p:txBody>
      </p:sp>
    </p:spTree>
    <p:extLst>
      <p:ext uri="{BB962C8B-B14F-4D97-AF65-F5344CB8AC3E}">
        <p14:creationId xmlns:p14="http://schemas.microsoft.com/office/powerpoint/2010/main" val="3325232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22</a:t>
            </a:fld>
            <a:endParaRPr lang="en-US"/>
          </a:p>
        </p:txBody>
      </p:sp>
    </p:spTree>
    <p:extLst>
      <p:ext uri="{BB962C8B-B14F-4D97-AF65-F5344CB8AC3E}">
        <p14:creationId xmlns:p14="http://schemas.microsoft.com/office/powerpoint/2010/main" val="696826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23</a:t>
            </a:fld>
            <a:endParaRPr lang="en-US"/>
          </a:p>
        </p:txBody>
      </p:sp>
    </p:spTree>
    <p:extLst>
      <p:ext uri="{BB962C8B-B14F-4D97-AF65-F5344CB8AC3E}">
        <p14:creationId xmlns:p14="http://schemas.microsoft.com/office/powerpoint/2010/main" val="1280204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24</a:t>
            </a:fld>
            <a:endParaRPr lang="en-US"/>
          </a:p>
        </p:txBody>
      </p:sp>
    </p:spTree>
    <p:extLst>
      <p:ext uri="{BB962C8B-B14F-4D97-AF65-F5344CB8AC3E}">
        <p14:creationId xmlns:p14="http://schemas.microsoft.com/office/powerpoint/2010/main" val="4132464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25</a:t>
            </a:fld>
            <a:endParaRPr lang="en-US"/>
          </a:p>
        </p:txBody>
      </p:sp>
    </p:spTree>
    <p:extLst>
      <p:ext uri="{BB962C8B-B14F-4D97-AF65-F5344CB8AC3E}">
        <p14:creationId xmlns:p14="http://schemas.microsoft.com/office/powerpoint/2010/main" val="3064613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26</a:t>
            </a:fld>
            <a:endParaRPr lang="en-US"/>
          </a:p>
        </p:txBody>
      </p:sp>
    </p:spTree>
    <p:extLst>
      <p:ext uri="{BB962C8B-B14F-4D97-AF65-F5344CB8AC3E}">
        <p14:creationId xmlns:p14="http://schemas.microsoft.com/office/powerpoint/2010/main" val="3330634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27</a:t>
            </a:fld>
            <a:endParaRPr lang="en-US"/>
          </a:p>
        </p:txBody>
      </p:sp>
    </p:spTree>
    <p:extLst>
      <p:ext uri="{BB962C8B-B14F-4D97-AF65-F5344CB8AC3E}">
        <p14:creationId xmlns:p14="http://schemas.microsoft.com/office/powerpoint/2010/main" val="239064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4</a:t>
            </a:fld>
            <a:endParaRPr lang="en-US"/>
          </a:p>
        </p:txBody>
      </p:sp>
    </p:spTree>
    <p:extLst>
      <p:ext uri="{BB962C8B-B14F-4D97-AF65-F5344CB8AC3E}">
        <p14:creationId xmlns:p14="http://schemas.microsoft.com/office/powerpoint/2010/main" val="2962056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5</a:t>
            </a:fld>
            <a:endParaRPr lang="en-US"/>
          </a:p>
        </p:txBody>
      </p:sp>
    </p:spTree>
    <p:extLst>
      <p:ext uri="{BB962C8B-B14F-4D97-AF65-F5344CB8AC3E}">
        <p14:creationId xmlns:p14="http://schemas.microsoft.com/office/powerpoint/2010/main" val="99916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6</a:t>
            </a:fld>
            <a:endParaRPr lang="en-US"/>
          </a:p>
        </p:txBody>
      </p:sp>
    </p:spTree>
    <p:extLst>
      <p:ext uri="{BB962C8B-B14F-4D97-AF65-F5344CB8AC3E}">
        <p14:creationId xmlns:p14="http://schemas.microsoft.com/office/powerpoint/2010/main" val="50217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8</a:t>
            </a:fld>
            <a:endParaRPr lang="en-US"/>
          </a:p>
        </p:txBody>
      </p:sp>
    </p:spTree>
    <p:extLst>
      <p:ext uri="{BB962C8B-B14F-4D97-AF65-F5344CB8AC3E}">
        <p14:creationId xmlns:p14="http://schemas.microsoft.com/office/powerpoint/2010/main" val="304226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9</a:t>
            </a:fld>
            <a:endParaRPr lang="en-US"/>
          </a:p>
        </p:txBody>
      </p:sp>
    </p:spTree>
    <p:extLst>
      <p:ext uri="{BB962C8B-B14F-4D97-AF65-F5344CB8AC3E}">
        <p14:creationId xmlns:p14="http://schemas.microsoft.com/office/powerpoint/2010/main" val="473141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10</a:t>
            </a:fld>
            <a:endParaRPr lang="en-US"/>
          </a:p>
        </p:txBody>
      </p:sp>
    </p:spTree>
    <p:extLst>
      <p:ext uri="{BB962C8B-B14F-4D97-AF65-F5344CB8AC3E}">
        <p14:creationId xmlns:p14="http://schemas.microsoft.com/office/powerpoint/2010/main" val="310502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D3A9C9-B76D-4870-A77A-26DCA6450BE1}" type="slidenum">
              <a:rPr lang="en-US" smtClean="0"/>
              <a:t>11</a:t>
            </a:fld>
            <a:endParaRPr lang="en-US"/>
          </a:p>
        </p:txBody>
      </p:sp>
    </p:spTree>
    <p:extLst>
      <p:ext uri="{BB962C8B-B14F-4D97-AF65-F5344CB8AC3E}">
        <p14:creationId xmlns:p14="http://schemas.microsoft.com/office/powerpoint/2010/main" val="3204085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4.wdp"/><Relationship Id="rId1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083C69-05A8-4256-81B6-9B66499D65BB}"/>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4" name="Footer Placeholder 3">
            <a:extLst>
              <a:ext uri="{FF2B5EF4-FFF2-40B4-BE49-F238E27FC236}">
                <a16:creationId xmlns:a16="http://schemas.microsoft.com/office/drawing/2014/main" id="{0A32C147-2D4B-401D-A005-D9B8A4A82B17}"/>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Slide Number Placeholder 4">
            <a:extLst>
              <a:ext uri="{FF2B5EF4-FFF2-40B4-BE49-F238E27FC236}">
                <a16:creationId xmlns:a16="http://schemas.microsoft.com/office/drawing/2014/main" id="{A028A273-B7F1-4B25-8B5A-8680AAB181E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91B24-D200-4E2C-B58B-A676F83676E2}" type="slidenum">
              <a:rPr kumimoji="0" lang="en-CA"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fld id="{01FC9533-5559-4B70-A703-A18992A31C93}" type="slidenum">
              <a:rPr kumimoji="0" lang="en-CA"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406F7D68-EC91-4522-B682-ACE2369F15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60" r="4962" b="961"/>
          <a:stretch/>
        </p:blipFill>
        <p:spPr>
          <a:xfrm>
            <a:off x="1" y="1228021"/>
            <a:ext cx="9144000" cy="5629979"/>
          </a:xfrm>
          <a:prstGeom prst="rect">
            <a:avLst/>
          </a:prstGeom>
        </p:spPr>
      </p:pic>
      <p:sp>
        <p:nvSpPr>
          <p:cNvPr id="16" name="Title 1">
            <a:extLst>
              <a:ext uri="{FF2B5EF4-FFF2-40B4-BE49-F238E27FC236}">
                <a16:creationId xmlns:a16="http://schemas.microsoft.com/office/drawing/2014/main" id="{84E83DF1-4736-42C8-9E0F-71D70D2D8298}"/>
              </a:ext>
            </a:extLst>
          </p:cNvPr>
          <p:cNvSpPr>
            <a:spLocks noGrp="1"/>
          </p:cNvSpPr>
          <p:nvPr>
            <p:ph type="ctrTitle" hasCustomPrompt="1"/>
          </p:nvPr>
        </p:nvSpPr>
        <p:spPr>
          <a:xfrm>
            <a:off x="2200361" y="3173911"/>
            <a:ext cx="4743277" cy="510178"/>
          </a:xfrm>
        </p:spPr>
        <p:txBody>
          <a:bodyPr anchor="b">
            <a:noAutofit/>
          </a:bodyPr>
          <a:lstStyle>
            <a:lvl1pPr algn="ctr">
              <a:defRPr sz="2800" b="1">
                <a:solidFill>
                  <a:schemeClr val="bg1"/>
                </a:solidFill>
                <a:latin typeface="Arial" panose="020B0604020202020204" pitchFamily="34" charset="0"/>
                <a:cs typeface="Arial" panose="020B0604020202020204" pitchFamily="34" charset="0"/>
              </a:defRPr>
            </a:lvl1pPr>
          </a:lstStyle>
          <a:p>
            <a:r>
              <a:rPr lang="en-US"/>
              <a:t>CLICK TO EDIT TITLE</a:t>
            </a:r>
          </a:p>
        </p:txBody>
      </p:sp>
      <p:sp>
        <p:nvSpPr>
          <p:cNvPr id="17" name="Subtitle 2">
            <a:extLst>
              <a:ext uri="{FF2B5EF4-FFF2-40B4-BE49-F238E27FC236}">
                <a16:creationId xmlns:a16="http://schemas.microsoft.com/office/drawing/2014/main" id="{E912FA38-1DF3-4581-80D7-CC7CC410E0F8}"/>
              </a:ext>
            </a:extLst>
          </p:cNvPr>
          <p:cNvSpPr>
            <a:spLocks noGrp="1"/>
          </p:cNvSpPr>
          <p:nvPr>
            <p:ph type="subTitle" idx="1" hasCustomPrompt="1"/>
          </p:nvPr>
        </p:nvSpPr>
        <p:spPr>
          <a:xfrm>
            <a:off x="2200361" y="3727990"/>
            <a:ext cx="4743277" cy="380458"/>
          </a:xfrm>
        </p:spPr>
        <p:txBody>
          <a:bodyPr>
            <a:normAutofit/>
          </a:bodyPr>
          <a:lstStyle>
            <a:lvl1pPr marL="0" indent="0" algn="ctr">
              <a:buNone/>
              <a:defRPr sz="20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Picture 1">
            <a:extLst>
              <a:ext uri="{FF2B5EF4-FFF2-40B4-BE49-F238E27FC236}">
                <a16:creationId xmlns:a16="http://schemas.microsoft.com/office/drawing/2014/main" id="{ECBE9C74-58B5-6EB4-7E83-2D833F70C6BD}"/>
              </a:ext>
            </a:extLst>
          </p:cNvPr>
          <p:cNvPicPr>
            <a:picLocks noChangeAspect="1"/>
          </p:cNvPicPr>
          <p:nvPr userDrawn="1"/>
        </p:nvPicPr>
        <p:blipFill>
          <a:blip r:embed="rId3"/>
          <a:stretch>
            <a:fillRect/>
          </a:stretch>
        </p:blipFill>
        <p:spPr>
          <a:xfrm>
            <a:off x="298174" y="401188"/>
            <a:ext cx="2216426" cy="435369"/>
          </a:xfrm>
          <a:prstGeom prst="rect">
            <a:avLst/>
          </a:prstGeom>
        </p:spPr>
      </p:pic>
    </p:spTree>
    <p:extLst>
      <p:ext uri="{BB962C8B-B14F-4D97-AF65-F5344CB8AC3E}">
        <p14:creationId xmlns:p14="http://schemas.microsoft.com/office/powerpoint/2010/main" val="2785518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mp;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955" y="268846"/>
            <a:ext cx="8661495" cy="640080"/>
          </a:xfrm>
        </p:spPr>
        <p:txBody>
          <a:bodyPr>
            <a:normAutofit/>
          </a:bodyPr>
          <a:lstStyle>
            <a:lvl1pPr>
              <a:defRPr lang="en-US" sz="3200" b="0" kern="1200" cap="all" baseline="0" dirty="0">
                <a:solidFill>
                  <a:schemeClr val="tx1">
                    <a:lumMod val="85000"/>
                    <a:lumOff val="1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sp>
        <p:nvSpPr>
          <p:cNvPr id="7" name="Picture Placeholder 2"/>
          <p:cNvSpPr>
            <a:spLocks noGrp="1"/>
          </p:cNvSpPr>
          <p:nvPr>
            <p:ph type="pic" sz="quarter" idx="14"/>
          </p:nvPr>
        </p:nvSpPr>
        <p:spPr>
          <a:xfrm>
            <a:off x="270097" y="908926"/>
            <a:ext cx="2803620" cy="2192338"/>
          </a:xfrm>
        </p:spPr>
        <p:txBody>
          <a:bodyPr>
            <a:normAutofit/>
          </a:bodyPr>
          <a:lstStyle>
            <a:lvl1pPr>
              <a:defRPr sz="160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icon to add picture</a:t>
            </a:r>
          </a:p>
        </p:txBody>
      </p:sp>
      <p:sp>
        <p:nvSpPr>
          <p:cNvPr id="8" name="Text Placeholder 10"/>
          <p:cNvSpPr>
            <a:spLocks noGrp="1"/>
          </p:cNvSpPr>
          <p:nvPr>
            <p:ph type="body" sz="quarter" idx="17" hasCustomPrompt="1"/>
          </p:nvPr>
        </p:nvSpPr>
        <p:spPr>
          <a:xfrm>
            <a:off x="270097" y="3143537"/>
            <a:ext cx="2803620" cy="468804"/>
          </a:xfrm>
        </p:spPr>
        <p:txBody>
          <a:bodyPr>
            <a:normAutofit/>
          </a:bodyPr>
          <a:lstStyle>
            <a:lvl1pPr marL="0" indent="0" algn="ctr">
              <a:buNone/>
              <a:defRPr sz="1800" b="1"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HEADLINE TITLE</a:t>
            </a:r>
            <a:endParaRPr lang="en-US"/>
          </a:p>
        </p:txBody>
      </p:sp>
      <p:sp>
        <p:nvSpPr>
          <p:cNvPr id="9" name="Text Placeholder 3"/>
          <p:cNvSpPr>
            <a:spLocks noGrp="1"/>
          </p:cNvSpPr>
          <p:nvPr>
            <p:ph type="body" sz="quarter" idx="20" hasCustomPrompt="1"/>
          </p:nvPr>
        </p:nvSpPr>
        <p:spPr>
          <a:xfrm>
            <a:off x="270097" y="3709203"/>
            <a:ext cx="2803620" cy="2450527"/>
          </a:xfrm>
        </p:spPr>
        <p:txBody>
          <a:bodyPr>
            <a:noAutofit/>
          </a:bodyPr>
          <a:lstStyle>
            <a:lvl1pPr marL="0" indent="0">
              <a:buNone/>
              <a:defRPr sz="1800" baseline="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Text paragraph number one’s placeholder goes here.</a:t>
            </a:r>
          </a:p>
        </p:txBody>
      </p:sp>
      <p:sp>
        <p:nvSpPr>
          <p:cNvPr id="17" name="Picture Placeholder 2"/>
          <p:cNvSpPr>
            <a:spLocks noGrp="1"/>
          </p:cNvSpPr>
          <p:nvPr>
            <p:ph type="pic" sz="quarter" idx="21"/>
          </p:nvPr>
        </p:nvSpPr>
        <p:spPr>
          <a:xfrm>
            <a:off x="3200463" y="908926"/>
            <a:ext cx="2803620" cy="2192338"/>
          </a:xfrm>
        </p:spPr>
        <p:txBody>
          <a:bodyPr>
            <a:normAutofit/>
          </a:bodyPr>
          <a:lstStyle>
            <a:lvl1pPr>
              <a:defRPr sz="160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icon to add picture</a:t>
            </a:r>
          </a:p>
        </p:txBody>
      </p:sp>
      <p:sp>
        <p:nvSpPr>
          <p:cNvPr id="18" name="Text Placeholder 10"/>
          <p:cNvSpPr>
            <a:spLocks noGrp="1"/>
          </p:cNvSpPr>
          <p:nvPr>
            <p:ph type="body" sz="quarter" idx="22" hasCustomPrompt="1"/>
          </p:nvPr>
        </p:nvSpPr>
        <p:spPr>
          <a:xfrm>
            <a:off x="3200463" y="3143537"/>
            <a:ext cx="2803620" cy="468804"/>
          </a:xfrm>
        </p:spPr>
        <p:txBody>
          <a:bodyPr>
            <a:normAutofit/>
          </a:bodyPr>
          <a:lstStyle>
            <a:lvl1pPr marL="0" indent="0" algn="ctr">
              <a:buNone/>
              <a:defRPr sz="1800" b="1"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HEADLINE TITLE</a:t>
            </a:r>
            <a:endParaRPr lang="en-US"/>
          </a:p>
        </p:txBody>
      </p:sp>
      <p:sp>
        <p:nvSpPr>
          <p:cNvPr id="19" name="Text Placeholder 3"/>
          <p:cNvSpPr>
            <a:spLocks noGrp="1"/>
          </p:cNvSpPr>
          <p:nvPr>
            <p:ph type="body" sz="quarter" idx="23" hasCustomPrompt="1"/>
          </p:nvPr>
        </p:nvSpPr>
        <p:spPr>
          <a:xfrm>
            <a:off x="3200463" y="3709204"/>
            <a:ext cx="2803620" cy="2450526"/>
          </a:xfrm>
        </p:spPr>
        <p:txBody>
          <a:bodyPr>
            <a:noAutofit/>
          </a:bodyPr>
          <a:lstStyle>
            <a:lvl1pPr marL="0" indent="0">
              <a:buNone/>
              <a:defRPr sz="1800" baseline="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Text paragraph number one’s placeholder goes here.</a:t>
            </a:r>
          </a:p>
        </p:txBody>
      </p:sp>
      <p:sp>
        <p:nvSpPr>
          <p:cNvPr id="20" name="Picture Placeholder 2"/>
          <p:cNvSpPr>
            <a:spLocks noGrp="1"/>
          </p:cNvSpPr>
          <p:nvPr>
            <p:ph type="pic" sz="quarter" idx="24"/>
          </p:nvPr>
        </p:nvSpPr>
        <p:spPr>
          <a:xfrm>
            <a:off x="6130830" y="908926"/>
            <a:ext cx="2803620" cy="2192338"/>
          </a:xfrm>
        </p:spPr>
        <p:txBody>
          <a:bodyPr>
            <a:normAutofit/>
          </a:bodyPr>
          <a:lstStyle>
            <a:lvl1pPr>
              <a:defRPr sz="160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icon to add picture</a:t>
            </a:r>
          </a:p>
        </p:txBody>
      </p:sp>
      <p:sp>
        <p:nvSpPr>
          <p:cNvPr id="21" name="Text Placeholder 10"/>
          <p:cNvSpPr>
            <a:spLocks noGrp="1"/>
          </p:cNvSpPr>
          <p:nvPr>
            <p:ph type="body" sz="quarter" idx="25" hasCustomPrompt="1"/>
          </p:nvPr>
        </p:nvSpPr>
        <p:spPr>
          <a:xfrm>
            <a:off x="6130830" y="3143537"/>
            <a:ext cx="2803620" cy="468804"/>
          </a:xfrm>
        </p:spPr>
        <p:txBody>
          <a:bodyPr>
            <a:normAutofit/>
          </a:bodyPr>
          <a:lstStyle>
            <a:lvl1pPr marL="0" indent="0" algn="ctr">
              <a:buNone/>
              <a:defRPr sz="1800" b="1"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HEADLINE TITLE</a:t>
            </a:r>
            <a:endParaRPr lang="en-US"/>
          </a:p>
        </p:txBody>
      </p:sp>
      <p:sp>
        <p:nvSpPr>
          <p:cNvPr id="22" name="Text Placeholder 3"/>
          <p:cNvSpPr>
            <a:spLocks noGrp="1"/>
          </p:cNvSpPr>
          <p:nvPr>
            <p:ph type="body" sz="quarter" idx="26" hasCustomPrompt="1"/>
          </p:nvPr>
        </p:nvSpPr>
        <p:spPr>
          <a:xfrm>
            <a:off x="6130830" y="3709204"/>
            <a:ext cx="2803620" cy="2450526"/>
          </a:xfrm>
        </p:spPr>
        <p:txBody>
          <a:bodyPr>
            <a:noAutofit/>
          </a:bodyPr>
          <a:lstStyle>
            <a:lvl1pPr marL="0" indent="0">
              <a:buNone/>
              <a:defRPr sz="1800" baseline="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Text paragraph number one’s placeholder goes here.</a:t>
            </a:r>
          </a:p>
        </p:txBody>
      </p:sp>
      <p:pic>
        <p:nvPicPr>
          <p:cNvPr id="3" name="Picture 2">
            <a:extLst>
              <a:ext uri="{FF2B5EF4-FFF2-40B4-BE49-F238E27FC236}">
                <a16:creationId xmlns:a16="http://schemas.microsoft.com/office/drawing/2014/main" id="{999477C6-4271-BFC7-F98A-0B8010FF98E8}"/>
              </a:ext>
            </a:extLst>
          </p:cNvPr>
          <p:cNvPicPr>
            <a:picLocks noChangeAspect="1"/>
          </p:cNvPicPr>
          <p:nvPr userDrawn="1"/>
        </p:nvPicPr>
        <p:blipFill>
          <a:blip r:embed="rId2"/>
          <a:stretch>
            <a:fillRect/>
          </a:stretch>
        </p:blipFill>
        <p:spPr>
          <a:xfrm>
            <a:off x="7593494" y="6429447"/>
            <a:ext cx="1431235" cy="281135"/>
          </a:xfrm>
          <a:prstGeom prst="rect">
            <a:avLst/>
          </a:prstGeom>
        </p:spPr>
      </p:pic>
      <p:sp>
        <p:nvSpPr>
          <p:cNvPr id="4" name="Slide Number Placeholder 5">
            <a:extLst>
              <a:ext uri="{FF2B5EF4-FFF2-40B4-BE49-F238E27FC236}">
                <a16:creationId xmlns:a16="http://schemas.microsoft.com/office/drawing/2014/main" id="{10306B55-7F36-4578-554E-450E9A1BF24A}"/>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7596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955" y="268846"/>
            <a:ext cx="8661495" cy="640080"/>
          </a:xfrm>
        </p:spPr>
        <p:txBody>
          <a:bodyPr>
            <a:normAutofit/>
          </a:bodyPr>
          <a:lstStyle>
            <a:lvl1pPr>
              <a:defRPr lang="en-US" sz="3200" b="0" kern="1200" cap="all" baseline="0" dirty="0">
                <a:solidFill>
                  <a:schemeClr val="tx1">
                    <a:lumMod val="85000"/>
                    <a:lumOff val="1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sp>
        <p:nvSpPr>
          <p:cNvPr id="7" name="Text Placeholder 5"/>
          <p:cNvSpPr>
            <a:spLocks noGrp="1"/>
          </p:cNvSpPr>
          <p:nvPr>
            <p:ph type="body" sz="quarter" idx="17" hasCustomPrompt="1"/>
          </p:nvPr>
        </p:nvSpPr>
        <p:spPr>
          <a:xfrm>
            <a:off x="272955" y="908926"/>
            <a:ext cx="4110662" cy="5234178"/>
          </a:xfrm>
        </p:spPr>
        <p:txBody>
          <a:bodyPr>
            <a:normAutofit/>
          </a:bodyPr>
          <a:lstStyle>
            <a:lvl1pPr>
              <a:defRPr lang="en-US" sz="2000" b="0" i="0" baseline="0" smtClean="0">
                <a:solidFill>
                  <a:schemeClr val="tx1">
                    <a:lumMod val="85000"/>
                    <a:lumOff val="15000"/>
                  </a:schemeClr>
                </a:solidFill>
                <a:effectLst/>
                <a:latin typeface="Arial" panose="020B0604020202020204" pitchFamily="34" charset="0"/>
                <a:cs typeface="Arial" panose="020B0604020202020204" pitchFamily="34" charset="0"/>
              </a:defRPr>
            </a:lvl1pPr>
          </a:lstStyle>
          <a:p>
            <a:pPr lvl="0"/>
            <a:r>
              <a:rPr lang="en-US"/>
              <a:t>Text placeholder paragraph(s) goes here.</a:t>
            </a:r>
          </a:p>
        </p:txBody>
      </p:sp>
      <p:sp>
        <p:nvSpPr>
          <p:cNvPr id="8" name="Content Placeholder 3"/>
          <p:cNvSpPr>
            <a:spLocks noGrp="1"/>
          </p:cNvSpPr>
          <p:nvPr>
            <p:ph sz="half" idx="2"/>
          </p:nvPr>
        </p:nvSpPr>
        <p:spPr>
          <a:xfrm>
            <a:off x="4514850" y="908925"/>
            <a:ext cx="4419600" cy="5234179"/>
          </a:xfrm>
          <a:prstGeom prst="rect">
            <a:avLst/>
          </a:prstGeom>
        </p:spPr>
        <p:txBody>
          <a:bodyPr vert="horz" lIns="45720" tIns="0" rIns="45720" bIns="0" rtlCol="0">
            <a:normAutofit/>
          </a:bodyPr>
          <a:lstStyle>
            <a:lvl1pPr>
              <a:defRPr lang="en-US" sz="2400" dirty="0" smtClean="0">
                <a:solidFill>
                  <a:schemeClr val="tx1">
                    <a:lumMod val="85000"/>
                    <a:lumOff val="15000"/>
                  </a:schemeClr>
                </a:solidFill>
                <a:latin typeface="Arial" panose="020B0604020202020204" pitchFamily="34" charset="0"/>
                <a:cs typeface="Arial" panose="020B0604020202020204" pitchFamily="34" charset="0"/>
              </a:defRPr>
            </a:lvl1pPr>
            <a:lvl2pPr>
              <a:defRPr lang="en-US" sz="2200" dirty="0" smtClean="0">
                <a:solidFill>
                  <a:schemeClr val="tx1">
                    <a:lumMod val="85000"/>
                    <a:lumOff val="15000"/>
                  </a:schemeClr>
                </a:solidFill>
                <a:latin typeface="Arial" panose="020B0604020202020204" pitchFamily="34" charset="0"/>
                <a:cs typeface="Arial" panose="020B0604020202020204" pitchFamily="34" charset="0"/>
              </a:defRPr>
            </a:lvl2pPr>
            <a:lvl3pPr>
              <a:defRPr lang="en-US" dirty="0" smtClean="0">
                <a:solidFill>
                  <a:schemeClr val="tx1">
                    <a:lumMod val="85000"/>
                    <a:lumOff val="15000"/>
                  </a:schemeClr>
                </a:solidFill>
                <a:latin typeface="Arial" panose="020B0604020202020204" pitchFamily="34" charset="0"/>
                <a:cs typeface="Arial" panose="020B0604020202020204" pitchFamily="34" charset="0"/>
              </a:defRPr>
            </a:lvl3pPr>
            <a:lvl4pPr>
              <a:defRPr lang="en-US" dirty="0" smtClean="0">
                <a:solidFill>
                  <a:schemeClr val="tx1">
                    <a:lumMod val="85000"/>
                    <a:lumOff val="15000"/>
                  </a:schemeClr>
                </a:solidFill>
                <a:latin typeface="Arial" panose="020B0604020202020204" pitchFamily="34" charset="0"/>
                <a:cs typeface="Arial" panose="020B0604020202020204" pitchFamily="34" charset="0"/>
              </a:defRPr>
            </a:lvl4pPr>
            <a:lvl5pPr>
              <a:defRPr lang="en-US" dirty="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A1833C0E-74C6-3728-108C-A69B73146F11}"/>
              </a:ext>
            </a:extLst>
          </p:cNvPr>
          <p:cNvPicPr>
            <a:picLocks noChangeAspect="1"/>
          </p:cNvPicPr>
          <p:nvPr userDrawn="1"/>
        </p:nvPicPr>
        <p:blipFill>
          <a:blip r:embed="rId2"/>
          <a:stretch>
            <a:fillRect/>
          </a:stretch>
        </p:blipFill>
        <p:spPr>
          <a:xfrm>
            <a:off x="7593494" y="6429447"/>
            <a:ext cx="1431235" cy="281135"/>
          </a:xfrm>
          <a:prstGeom prst="rect">
            <a:avLst/>
          </a:prstGeom>
        </p:spPr>
      </p:pic>
      <p:sp>
        <p:nvSpPr>
          <p:cNvPr id="4" name="Slide Number Placeholder 5">
            <a:extLst>
              <a:ext uri="{FF2B5EF4-FFF2-40B4-BE49-F238E27FC236}">
                <a16:creationId xmlns:a16="http://schemas.microsoft.com/office/drawing/2014/main" id="{A0AEE9EA-5C08-0CAD-FD73-CC3981E91712}"/>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5613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955" y="268846"/>
            <a:ext cx="8661495" cy="640080"/>
          </a:xfrm>
        </p:spPr>
        <p:txBody>
          <a:bodyPr>
            <a:normAutofit/>
          </a:bodyPr>
          <a:lstStyle>
            <a:lvl1pPr>
              <a:defRPr lang="en-US" sz="3200" b="0" kern="1200" cap="all" baseline="0" dirty="0">
                <a:solidFill>
                  <a:schemeClr val="tx1">
                    <a:lumMod val="85000"/>
                    <a:lumOff val="1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sp>
        <p:nvSpPr>
          <p:cNvPr id="5" name="Chart Placeholder 4"/>
          <p:cNvSpPr>
            <a:spLocks noGrp="1"/>
          </p:cNvSpPr>
          <p:nvPr>
            <p:ph type="chart" sz="quarter" idx="14"/>
          </p:nvPr>
        </p:nvSpPr>
        <p:spPr>
          <a:xfrm>
            <a:off x="273050" y="908926"/>
            <a:ext cx="8661400" cy="5200929"/>
          </a:xfrm>
        </p:spPr>
        <p:txBody>
          <a:bodyPr>
            <a:normAutofit/>
          </a:bodyPr>
          <a:lstStyle>
            <a:lvl1pPr>
              <a:defRPr sz="2000">
                <a:solidFill>
                  <a:schemeClr val="tx1">
                    <a:lumMod val="85000"/>
                    <a:lumOff val="15000"/>
                  </a:schemeClr>
                </a:solidFill>
                <a:latin typeface="Arial" panose="020B0604020202020204" pitchFamily="34" charset="0"/>
                <a:cs typeface="Arial" panose="020B0604020202020204" pitchFamily="34" charset="0"/>
              </a:defRPr>
            </a:lvl1pPr>
          </a:lstStyle>
          <a:p>
            <a:endParaRPr lang="en-CA"/>
          </a:p>
        </p:txBody>
      </p:sp>
      <p:pic>
        <p:nvPicPr>
          <p:cNvPr id="3" name="Picture 2">
            <a:extLst>
              <a:ext uri="{FF2B5EF4-FFF2-40B4-BE49-F238E27FC236}">
                <a16:creationId xmlns:a16="http://schemas.microsoft.com/office/drawing/2014/main" id="{9498BADD-4D4F-3872-E69C-73B8DDF2ED99}"/>
              </a:ext>
            </a:extLst>
          </p:cNvPr>
          <p:cNvPicPr>
            <a:picLocks noChangeAspect="1"/>
          </p:cNvPicPr>
          <p:nvPr userDrawn="1"/>
        </p:nvPicPr>
        <p:blipFill>
          <a:blip r:embed="rId2"/>
          <a:stretch>
            <a:fillRect/>
          </a:stretch>
        </p:blipFill>
        <p:spPr>
          <a:xfrm>
            <a:off x="7593494" y="6429447"/>
            <a:ext cx="1431235" cy="281135"/>
          </a:xfrm>
          <a:prstGeom prst="rect">
            <a:avLst/>
          </a:prstGeom>
        </p:spPr>
      </p:pic>
      <p:sp>
        <p:nvSpPr>
          <p:cNvPr id="4" name="Slide Number Placeholder 5">
            <a:extLst>
              <a:ext uri="{FF2B5EF4-FFF2-40B4-BE49-F238E27FC236}">
                <a16:creationId xmlns:a16="http://schemas.microsoft.com/office/drawing/2014/main" id="{D4A2A662-2D7A-D30C-36F7-0B59E7067DBA}"/>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5659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Icon &amp; Content">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5983845" y="1219190"/>
            <a:ext cx="967304" cy="931711"/>
          </a:xfrm>
          <a:prstGeom prst="rect">
            <a:avLst/>
          </a:prstGeom>
        </p:spPr>
      </p:pic>
      <p:sp>
        <p:nvSpPr>
          <p:cNvPr id="2" name="Title 1"/>
          <p:cNvSpPr>
            <a:spLocks noGrp="1"/>
          </p:cNvSpPr>
          <p:nvPr>
            <p:ph type="title" hasCustomPrompt="1"/>
          </p:nvPr>
        </p:nvSpPr>
        <p:spPr>
          <a:xfrm>
            <a:off x="272955" y="268846"/>
            <a:ext cx="8661495" cy="640080"/>
          </a:xfrm>
        </p:spPr>
        <p:txBody>
          <a:bodyPr>
            <a:normAutofit/>
          </a:bodyPr>
          <a:lstStyle>
            <a:lvl1pPr>
              <a:defRPr lang="en-US" sz="3200" b="0" kern="1200" cap="all" baseline="0" dirty="0">
                <a:solidFill>
                  <a:schemeClr val="tx1">
                    <a:lumMod val="85000"/>
                    <a:lumOff val="1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pic>
        <p:nvPicPr>
          <p:cNvPr id="26" name="Picture 25"/>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82480" y="1300742"/>
            <a:ext cx="967304" cy="931711"/>
          </a:xfrm>
          <a:prstGeom prst="rect">
            <a:avLst/>
          </a:prstGeom>
          <a:solidFill>
            <a:schemeClr val="bg1"/>
          </a:solidFill>
        </p:spPr>
      </p:pic>
      <p:pic>
        <p:nvPicPr>
          <p:cNvPr id="27" name="Picture 2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5983845" y="3408267"/>
            <a:ext cx="967304" cy="931711"/>
          </a:xfrm>
          <a:prstGeom prst="rect">
            <a:avLst/>
          </a:prstGeom>
        </p:spPr>
      </p:pic>
      <p:pic>
        <p:nvPicPr>
          <p:cNvPr id="29" name="Picture 28"/>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3120159" y="3408266"/>
            <a:ext cx="967304" cy="931711"/>
          </a:xfrm>
          <a:prstGeom prst="rect">
            <a:avLst/>
          </a:prstGeom>
        </p:spPr>
      </p:pic>
      <p:pic>
        <p:nvPicPr>
          <p:cNvPr id="30" name="Picture 29"/>
          <p:cNvPicPr>
            <a:picLocks noChangeAspect="1"/>
          </p:cNvPicPr>
          <p:nvPr userDrawn="1"/>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3074933" y="1300741"/>
            <a:ext cx="967304" cy="931711"/>
          </a:xfrm>
          <a:prstGeom prst="rect">
            <a:avLst/>
          </a:prstGeom>
        </p:spPr>
      </p:pic>
      <p:pic>
        <p:nvPicPr>
          <p:cNvPr id="31" name="Picture 30"/>
          <p:cNvPicPr>
            <a:picLocks noChangeAspect="1"/>
          </p:cNvPicPr>
          <p:nvPr userDrawn="1"/>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256473" y="3408265"/>
            <a:ext cx="967304" cy="931711"/>
          </a:xfrm>
          <a:prstGeom prst="rect">
            <a:avLst/>
          </a:prstGeom>
        </p:spPr>
      </p:pic>
      <p:sp>
        <p:nvSpPr>
          <p:cNvPr id="32" name="Text Placeholder 31"/>
          <p:cNvSpPr>
            <a:spLocks noGrp="1"/>
          </p:cNvSpPr>
          <p:nvPr>
            <p:ph type="body" sz="quarter" idx="14"/>
          </p:nvPr>
        </p:nvSpPr>
        <p:spPr>
          <a:xfrm>
            <a:off x="6877050" y="1376942"/>
            <a:ext cx="2057400" cy="2031325"/>
          </a:xfrm>
        </p:spPr>
        <p:txBody>
          <a:bodyPr>
            <a:normAutofit/>
          </a:bodyPr>
          <a:lstStyle>
            <a:lvl1pPr marL="0" indent="0">
              <a:buNone/>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a:t>
            </a:r>
            <a:endParaRPr lang="en-CA"/>
          </a:p>
        </p:txBody>
      </p:sp>
      <p:sp>
        <p:nvSpPr>
          <p:cNvPr id="33" name="Text Placeholder 31"/>
          <p:cNvSpPr>
            <a:spLocks noGrp="1"/>
          </p:cNvSpPr>
          <p:nvPr>
            <p:ph type="body" sz="quarter" idx="15"/>
          </p:nvPr>
        </p:nvSpPr>
        <p:spPr>
          <a:xfrm>
            <a:off x="6877050" y="3546969"/>
            <a:ext cx="2057400" cy="1997750"/>
          </a:xfrm>
        </p:spPr>
        <p:txBody>
          <a:bodyPr>
            <a:normAutofit/>
          </a:bodyPr>
          <a:lstStyle>
            <a:lvl1pPr marL="0" indent="0">
              <a:buNone/>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a:t>
            </a:r>
            <a:endParaRPr lang="en-CA"/>
          </a:p>
        </p:txBody>
      </p:sp>
      <p:sp>
        <p:nvSpPr>
          <p:cNvPr id="34" name="Text Placeholder 31"/>
          <p:cNvSpPr>
            <a:spLocks noGrp="1"/>
          </p:cNvSpPr>
          <p:nvPr>
            <p:ph type="body" sz="quarter" idx="16"/>
          </p:nvPr>
        </p:nvSpPr>
        <p:spPr>
          <a:xfrm>
            <a:off x="3974565" y="1376940"/>
            <a:ext cx="2057400" cy="2031325"/>
          </a:xfrm>
        </p:spPr>
        <p:txBody>
          <a:bodyPr>
            <a:normAutofit/>
          </a:bodyPr>
          <a:lstStyle>
            <a:lvl1pPr marL="0" indent="0">
              <a:buNone/>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a:t>
            </a:r>
            <a:endParaRPr lang="en-CA"/>
          </a:p>
        </p:txBody>
      </p:sp>
      <p:sp>
        <p:nvSpPr>
          <p:cNvPr id="35" name="Text Placeholder 31"/>
          <p:cNvSpPr>
            <a:spLocks noGrp="1"/>
          </p:cNvSpPr>
          <p:nvPr>
            <p:ph type="body" sz="quarter" idx="17"/>
          </p:nvPr>
        </p:nvSpPr>
        <p:spPr>
          <a:xfrm>
            <a:off x="3969227" y="3546969"/>
            <a:ext cx="2057400" cy="2031325"/>
          </a:xfrm>
        </p:spPr>
        <p:txBody>
          <a:bodyPr>
            <a:normAutofit/>
          </a:bodyPr>
          <a:lstStyle>
            <a:lvl1pPr marL="0" indent="0">
              <a:buNone/>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a:t>
            </a:r>
            <a:endParaRPr lang="en-CA"/>
          </a:p>
        </p:txBody>
      </p:sp>
      <p:sp>
        <p:nvSpPr>
          <p:cNvPr id="36" name="Text Placeholder 31"/>
          <p:cNvSpPr>
            <a:spLocks noGrp="1"/>
          </p:cNvSpPr>
          <p:nvPr>
            <p:ph type="body" sz="quarter" idx="18"/>
          </p:nvPr>
        </p:nvSpPr>
        <p:spPr>
          <a:xfrm>
            <a:off x="1127565" y="1376940"/>
            <a:ext cx="2057400" cy="2031325"/>
          </a:xfrm>
        </p:spPr>
        <p:txBody>
          <a:bodyPr>
            <a:normAutofit/>
          </a:bodyPr>
          <a:lstStyle>
            <a:lvl1pPr marL="0" indent="0">
              <a:buNone/>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a:t>
            </a:r>
            <a:endParaRPr lang="en-CA"/>
          </a:p>
        </p:txBody>
      </p:sp>
      <p:sp>
        <p:nvSpPr>
          <p:cNvPr id="37" name="Text Placeholder 31"/>
          <p:cNvSpPr>
            <a:spLocks noGrp="1"/>
          </p:cNvSpPr>
          <p:nvPr>
            <p:ph type="body" sz="quarter" idx="19"/>
          </p:nvPr>
        </p:nvSpPr>
        <p:spPr>
          <a:xfrm>
            <a:off x="1127565" y="3546969"/>
            <a:ext cx="2057400" cy="2031325"/>
          </a:xfrm>
        </p:spPr>
        <p:txBody>
          <a:bodyPr>
            <a:normAutofit/>
          </a:bodyPr>
          <a:lstStyle>
            <a:lvl1pPr marL="0" indent="0">
              <a:buNone/>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a:t>
            </a:r>
            <a:endParaRPr lang="en-CA"/>
          </a:p>
        </p:txBody>
      </p:sp>
      <p:pic>
        <p:nvPicPr>
          <p:cNvPr id="3" name="Picture 2">
            <a:extLst>
              <a:ext uri="{FF2B5EF4-FFF2-40B4-BE49-F238E27FC236}">
                <a16:creationId xmlns:a16="http://schemas.microsoft.com/office/drawing/2014/main" id="{98724348-C811-16CE-928C-DF9CEA20C97F}"/>
              </a:ext>
            </a:extLst>
          </p:cNvPr>
          <p:cNvPicPr>
            <a:picLocks noChangeAspect="1"/>
          </p:cNvPicPr>
          <p:nvPr userDrawn="1"/>
        </p:nvPicPr>
        <p:blipFill>
          <a:blip r:embed="rId14"/>
          <a:stretch>
            <a:fillRect/>
          </a:stretch>
        </p:blipFill>
        <p:spPr>
          <a:xfrm>
            <a:off x="7593494" y="6429447"/>
            <a:ext cx="1431235" cy="281135"/>
          </a:xfrm>
          <a:prstGeom prst="rect">
            <a:avLst/>
          </a:prstGeom>
        </p:spPr>
      </p:pic>
      <p:sp>
        <p:nvSpPr>
          <p:cNvPr id="4" name="Slide Number Placeholder 5">
            <a:extLst>
              <a:ext uri="{FF2B5EF4-FFF2-40B4-BE49-F238E27FC236}">
                <a16:creationId xmlns:a16="http://schemas.microsoft.com/office/drawing/2014/main" id="{C9C76FD7-DD2E-1B3D-258E-8E07176258C4}"/>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628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5C3C56A-AFE3-4438-A314-3966AF157F2E}" type="slidenum">
              <a:rPr lang="en-US" altLang="en-US" smtClean="0"/>
              <a:pPr>
                <a:defRPr/>
              </a:pPr>
              <a:t>‹#›</a:t>
            </a:fld>
            <a:endParaRPr lang="en-US" altLang="en-US"/>
          </a:p>
        </p:txBody>
      </p:sp>
    </p:spTree>
    <p:extLst>
      <p:ext uri="{BB962C8B-B14F-4D97-AF65-F5344CB8AC3E}">
        <p14:creationId xmlns:p14="http://schemas.microsoft.com/office/powerpoint/2010/main" val="29028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2_Plain Section Title Slide-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040071"/>
            <a:ext cx="7772400" cy="701948"/>
          </a:xfrm>
        </p:spPr>
        <p:txBody>
          <a:bodyPr anchor="b">
            <a:noAutofit/>
          </a:bodyPr>
          <a:lstStyle>
            <a:lvl1pPr algn="ctr">
              <a:defRPr sz="4000"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TO EDIT TITLE</a:t>
            </a:r>
          </a:p>
        </p:txBody>
      </p:sp>
      <p:sp>
        <p:nvSpPr>
          <p:cNvPr id="3" name="Subtitle 2"/>
          <p:cNvSpPr>
            <a:spLocks noGrp="1"/>
          </p:cNvSpPr>
          <p:nvPr>
            <p:ph type="subTitle" idx="1" hasCustomPrompt="1"/>
          </p:nvPr>
        </p:nvSpPr>
        <p:spPr>
          <a:xfrm>
            <a:off x="1143000" y="2742019"/>
            <a:ext cx="6858000" cy="466694"/>
          </a:xfrm>
        </p:spPr>
        <p:txBody>
          <a:bodyPr/>
          <a:lstStyle>
            <a:lvl1pPr marL="0" indent="0" algn="ctr">
              <a:buNone/>
              <a:defRPr sz="2400">
                <a:solidFill>
                  <a:srgbClr val="9B507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4" name="Picture 3">
            <a:extLst>
              <a:ext uri="{FF2B5EF4-FFF2-40B4-BE49-F238E27FC236}">
                <a16:creationId xmlns:a16="http://schemas.microsoft.com/office/drawing/2014/main" id="{BA28DA43-7841-5074-9811-77FC22BE7E62}"/>
              </a:ext>
            </a:extLst>
          </p:cNvPr>
          <p:cNvPicPr>
            <a:picLocks noChangeAspect="1"/>
          </p:cNvPicPr>
          <p:nvPr userDrawn="1"/>
        </p:nvPicPr>
        <p:blipFill>
          <a:blip r:embed="rId2"/>
          <a:stretch>
            <a:fillRect/>
          </a:stretch>
        </p:blipFill>
        <p:spPr>
          <a:xfrm>
            <a:off x="7593494" y="6429447"/>
            <a:ext cx="1431235" cy="281135"/>
          </a:xfrm>
          <a:prstGeom prst="rect">
            <a:avLst/>
          </a:prstGeom>
        </p:spPr>
      </p:pic>
    </p:spTree>
    <p:extLst>
      <p:ext uri="{BB962C8B-B14F-4D97-AF65-F5344CB8AC3E}">
        <p14:creationId xmlns:p14="http://schemas.microsoft.com/office/powerpoint/2010/main" val="56359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955" y="268846"/>
            <a:ext cx="8661495" cy="640080"/>
          </a:xfrm>
        </p:spPr>
        <p:txBody>
          <a:bodyPr>
            <a:normAutofit/>
          </a:bodyPr>
          <a:lstStyle>
            <a:lvl1pPr>
              <a:defRPr lang="en-US" sz="3200" b="0" kern="1200" cap="all" baseline="0" dirty="0">
                <a:solidFill>
                  <a:schemeClr val="tx1">
                    <a:lumMod val="85000"/>
                    <a:lumOff val="1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sp>
        <p:nvSpPr>
          <p:cNvPr id="7" name="Text Placeholder 20"/>
          <p:cNvSpPr>
            <a:spLocks noGrp="1"/>
          </p:cNvSpPr>
          <p:nvPr>
            <p:ph type="body" sz="quarter" idx="13" hasCustomPrompt="1"/>
          </p:nvPr>
        </p:nvSpPr>
        <p:spPr>
          <a:xfrm>
            <a:off x="272955" y="983028"/>
            <a:ext cx="2088377" cy="4814887"/>
          </a:xfrm>
        </p:spPr>
        <p:txBody>
          <a:bodyPr>
            <a:normAutofit/>
          </a:bodyPr>
          <a:lstStyle>
            <a:lvl1pPr marL="0" indent="0">
              <a:spcAft>
                <a:spcPts val="1200"/>
              </a:spcAft>
              <a:buNone/>
              <a:defRPr sz="2400" b="0">
                <a:solidFill>
                  <a:srgbClr val="9B507E"/>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5</a:t>
            </a:r>
          </a:p>
          <a:p>
            <a:pPr lvl="0"/>
            <a:r>
              <a:rPr lang="en-US"/>
              <a:t>7</a:t>
            </a:r>
          </a:p>
          <a:p>
            <a:pPr lvl="0"/>
            <a:r>
              <a:rPr lang="en-US"/>
              <a:t>13</a:t>
            </a:r>
          </a:p>
          <a:p>
            <a:pPr lvl="0"/>
            <a:r>
              <a:rPr lang="en-US"/>
              <a:t>15</a:t>
            </a:r>
          </a:p>
          <a:p>
            <a:pPr lvl="0"/>
            <a:r>
              <a:rPr lang="en-US"/>
              <a:t>23</a:t>
            </a:r>
          </a:p>
          <a:p>
            <a:pPr lvl="0"/>
            <a:r>
              <a:rPr lang="en-US"/>
              <a:t>26</a:t>
            </a:r>
          </a:p>
        </p:txBody>
      </p:sp>
      <p:sp>
        <p:nvSpPr>
          <p:cNvPr id="8" name="Text Placeholder 20"/>
          <p:cNvSpPr>
            <a:spLocks noGrp="1"/>
          </p:cNvSpPr>
          <p:nvPr>
            <p:ph type="body" sz="quarter" idx="14" hasCustomPrompt="1"/>
          </p:nvPr>
        </p:nvSpPr>
        <p:spPr>
          <a:xfrm>
            <a:off x="4950784" y="981680"/>
            <a:ext cx="3983666" cy="4814887"/>
          </a:xfrm>
        </p:spPr>
        <p:txBody>
          <a:bodyPr>
            <a:normAutofit/>
          </a:bodyPr>
          <a:lstStyle>
            <a:lvl1pPr marL="0" indent="0">
              <a:spcAft>
                <a:spcPts val="1200"/>
              </a:spcAft>
              <a:buNone/>
              <a:defRPr sz="2400" b="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SUBTITLES</a:t>
            </a:r>
          </a:p>
          <a:p>
            <a:pPr lvl="0"/>
            <a:r>
              <a:rPr lang="en-US"/>
              <a:t>SUBTITLES</a:t>
            </a:r>
          </a:p>
          <a:p>
            <a:pPr lvl="0"/>
            <a:r>
              <a:rPr lang="en-US"/>
              <a:t>SUBTITLES</a:t>
            </a:r>
          </a:p>
          <a:p>
            <a:pPr lvl="0"/>
            <a:r>
              <a:rPr lang="en-US"/>
              <a:t>SUBTITLES</a:t>
            </a:r>
          </a:p>
          <a:p>
            <a:pPr lvl="0"/>
            <a:r>
              <a:rPr lang="en-US"/>
              <a:t>SUBTITLES</a:t>
            </a:r>
          </a:p>
          <a:p>
            <a:pPr lvl="0"/>
            <a:r>
              <a:rPr lang="en-US"/>
              <a:t>SUBTITLES</a:t>
            </a:r>
          </a:p>
        </p:txBody>
      </p:sp>
      <p:sp>
        <p:nvSpPr>
          <p:cNvPr id="9" name="Text Placeholder 20"/>
          <p:cNvSpPr>
            <a:spLocks noGrp="1"/>
          </p:cNvSpPr>
          <p:nvPr>
            <p:ph type="body" sz="quarter" idx="15" hasCustomPrompt="1"/>
          </p:nvPr>
        </p:nvSpPr>
        <p:spPr>
          <a:xfrm>
            <a:off x="2382279" y="980331"/>
            <a:ext cx="2528044" cy="4814887"/>
          </a:xfrm>
        </p:spPr>
        <p:txBody>
          <a:bodyPr>
            <a:normAutofit/>
          </a:bodyPr>
          <a:lstStyle>
            <a:lvl1pPr marL="0" indent="0">
              <a:spcAft>
                <a:spcPts val="1200"/>
              </a:spcAft>
              <a:buNone/>
              <a:defRPr sz="2400" b="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1</a:t>
            </a:r>
          </a:p>
          <a:p>
            <a:pPr lvl="0"/>
            <a:r>
              <a:rPr lang="en-US"/>
              <a:t>SECTION 2</a:t>
            </a:r>
          </a:p>
          <a:p>
            <a:pPr lvl="0"/>
            <a:r>
              <a:rPr lang="en-US"/>
              <a:t>SECTION 3</a:t>
            </a:r>
          </a:p>
          <a:p>
            <a:pPr lvl="0"/>
            <a:r>
              <a:rPr lang="en-US"/>
              <a:t>SECTION 4</a:t>
            </a:r>
          </a:p>
          <a:p>
            <a:pPr lvl="0"/>
            <a:r>
              <a:rPr lang="en-US"/>
              <a:t>SECTION 5</a:t>
            </a:r>
          </a:p>
          <a:p>
            <a:pPr lvl="0"/>
            <a:r>
              <a:rPr lang="en-US"/>
              <a:t>SECTION 6</a:t>
            </a:r>
          </a:p>
        </p:txBody>
      </p:sp>
      <p:sp>
        <p:nvSpPr>
          <p:cNvPr id="14" name="Slide Number Placeholder 5">
            <a:extLst>
              <a:ext uri="{FF2B5EF4-FFF2-40B4-BE49-F238E27FC236}">
                <a16:creationId xmlns:a16="http://schemas.microsoft.com/office/drawing/2014/main" id="{EE33D2EA-4470-4AA4-9339-FC5A21D95BFC}"/>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E08BCBC1-8518-515D-AF90-372DC4725A1B}"/>
              </a:ext>
            </a:extLst>
          </p:cNvPr>
          <p:cNvPicPr>
            <a:picLocks noChangeAspect="1"/>
          </p:cNvPicPr>
          <p:nvPr userDrawn="1"/>
        </p:nvPicPr>
        <p:blipFill>
          <a:blip r:embed="rId2"/>
          <a:stretch>
            <a:fillRect/>
          </a:stretch>
        </p:blipFill>
        <p:spPr>
          <a:xfrm>
            <a:off x="7593494" y="6429447"/>
            <a:ext cx="1431235" cy="281135"/>
          </a:xfrm>
          <a:prstGeom prst="rect">
            <a:avLst/>
          </a:prstGeom>
        </p:spPr>
      </p:pic>
    </p:spTree>
    <p:extLst>
      <p:ext uri="{BB962C8B-B14F-4D97-AF65-F5344CB8AC3E}">
        <p14:creationId xmlns:p14="http://schemas.microsoft.com/office/powerpoint/2010/main" val="1757215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955" y="268846"/>
            <a:ext cx="8661495" cy="640080"/>
          </a:xfrm>
        </p:spPr>
        <p:txBody>
          <a:bodyPr>
            <a:normAutofit/>
          </a:bodyPr>
          <a:lstStyle>
            <a:lvl1pPr>
              <a:defRPr lang="en-US" sz="3200" b="0" kern="1200" cap="all" baseline="0" dirty="0">
                <a:solidFill>
                  <a:schemeClr val="tx1">
                    <a:lumMod val="85000"/>
                    <a:lumOff val="1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idx="1"/>
          </p:nvPr>
        </p:nvSpPr>
        <p:spPr>
          <a:xfrm>
            <a:off x="272955" y="908926"/>
            <a:ext cx="8661495" cy="5275743"/>
          </a:xfrm>
        </p:spPr>
        <p:txBody>
          <a:bodyPr>
            <a:normAutofit/>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200">
                <a:solidFill>
                  <a:schemeClr val="tx1">
                    <a:lumMod val="85000"/>
                    <a:lumOff val="15000"/>
                  </a:schemeClr>
                </a:solidFill>
                <a:latin typeface="Arial" panose="020B0604020202020204" pitchFamily="34" charset="0"/>
                <a:cs typeface="Arial" panose="020B0604020202020204" pitchFamily="34" charset="0"/>
              </a:defRPr>
            </a:lvl2pPr>
            <a:lvl3pPr>
              <a:defRPr sz="2000">
                <a:solidFill>
                  <a:schemeClr val="tx1">
                    <a:lumMod val="85000"/>
                    <a:lumOff val="15000"/>
                  </a:schemeClr>
                </a:solidFill>
                <a:latin typeface="Arial" panose="020B0604020202020204" pitchFamily="34" charset="0"/>
                <a:cs typeface="Arial" panose="020B0604020202020204" pitchFamily="34" charset="0"/>
              </a:defRPr>
            </a:lvl3pPr>
            <a:lvl4pPr>
              <a:defRPr sz="1800">
                <a:solidFill>
                  <a:schemeClr val="tx1">
                    <a:lumMod val="85000"/>
                    <a:lumOff val="15000"/>
                  </a:schemeClr>
                </a:solidFill>
                <a:latin typeface="Arial" panose="020B0604020202020204" pitchFamily="34" charset="0"/>
                <a:cs typeface="Arial" panose="020B0604020202020204" pitchFamily="34" charset="0"/>
              </a:defRPr>
            </a:lvl4pPr>
            <a:lvl5pPr>
              <a:defRPr sz="160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2B74EC2F-7A6A-B60A-3D5B-4F608A86FC57}"/>
              </a:ext>
            </a:extLst>
          </p:cNvPr>
          <p:cNvPicPr>
            <a:picLocks noChangeAspect="1"/>
          </p:cNvPicPr>
          <p:nvPr userDrawn="1"/>
        </p:nvPicPr>
        <p:blipFill>
          <a:blip r:embed="rId2"/>
          <a:stretch>
            <a:fillRect/>
          </a:stretch>
        </p:blipFill>
        <p:spPr>
          <a:xfrm>
            <a:off x="7593494" y="6429447"/>
            <a:ext cx="1431235" cy="281135"/>
          </a:xfrm>
          <a:prstGeom prst="rect">
            <a:avLst/>
          </a:prstGeom>
        </p:spPr>
      </p:pic>
      <p:sp>
        <p:nvSpPr>
          <p:cNvPr id="4" name="Slide Number Placeholder 5">
            <a:extLst>
              <a:ext uri="{FF2B5EF4-FFF2-40B4-BE49-F238E27FC236}">
                <a16:creationId xmlns:a16="http://schemas.microsoft.com/office/drawing/2014/main" id="{B57272E3-349F-48C7-4E1A-21306DB6C120}"/>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5825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955" y="268846"/>
            <a:ext cx="8661495" cy="640080"/>
          </a:xfrm>
        </p:spPr>
        <p:txBody>
          <a:bodyPr>
            <a:normAutofit/>
          </a:bodyPr>
          <a:lstStyle>
            <a:lvl1pPr>
              <a:defRPr lang="en-US" sz="3200" b="0" kern="1200" cap="all" baseline="0" dirty="0">
                <a:solidFill>
                  <a:schemeClr val="tx1">
                    <a:lumMod val="85000"/>
                    <a:lumOff val="1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272955" y="908926"/>
            <a:ext cx="4299046" cy="4801485"/>
          </a:xfrm>
        </p:spPr>
        <p:txBody>
          <a:bodyPr/>
          <a:lstStyle>
            <a:lvl1pPr>
              <a:defRPr sz="2400">
                <a:solidFill>
                  <a:schemeClr val="tx1">
                    <a:lumMod val="85000"/>
                    <a:lumOff val="15000"/>
                  </a:schemeClr>
                </a:solidFill>
                <a:latin typeface="Arial" panose="020B0604020202020204" pitchFamily="34" charset="0"/>
                <a:cs typeface="Arial" panose="020B0604020202020204" pitchFamily="34" charset="0"/>
              </a:defRPr>
            </a:lvl1pPr>
            <a:lvl2pPr>
              <a:defRPr sz="2200">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p:nvPr>
        </p:nvSpPr>
        <p:spPr>
          <a:xfrm>
            <a:off x="4632277" y="908926"/>
            <a:ext cx="4299046" cy="4801485"/>
          </a:xfrm>
        </p:spPr>
        <p:txBody>
          <a:bodyPr/>
          <a:lstStyle>
            <a:lvl1pPr>
              <a:defRPr sz="2400">
                <a:solidFill>
                  <a:schemeClr val="tx1">
                    <a:lumMod val="85000"/>
                    <a:lumOff val="15000"/>
                  </a:schemeClr>
                </a:solidFill>
                <a:latin typeface="Arial" panose="020B0604020202020204" pitchFamily="34" charset="0"/>
                <a:cs typeface="Arial" panose="020B0604020202020204" pitchFamily="34" charset="0"/>
              </a:defRPr>
            </a:lvl1pPr>
            <a:lvl2pPr>
              <a:defRPr sz="2200">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C1733A0-8361-88CB-15C3-665CCF3F6A56}"/>
              </a:ext>
            </a:extLst>
          </p:cNvPr>
          <p:cNvPicPr>
            <a:picLocks noChangeAspect="1"/>
          </p:cNvPicPr>
          <p:nvPr userDrawn="1"/>
        </p:nvPicPr>
        <p:blipFill>
          <a:blip r:embed="rId2"/>
          <a:stretch>
            <a:fillRect/>
          </a:stretch>
        </p:blipFill>
        <p:spPr>
          <a:xfrm>
            <a:off x="7593494" y="6429447"/>
            <a:ext cx="1431235" cy="281135"/>
          </a:xfrm>
          <a:prstGeom prst="rect">
            <a:avLst/>
          </a:prstGeom>
        </p:spPr>
      </p:pic>
      <p:sp>
        <p:nvSpPr>
          <p:cNvPr id="4" name="Slide Number Placeholder 5">
            <a:extLst>
              <a:ext uri="{FF2B5EF4-FFF2-40B4-BE49-F238E27FC236}">
                <a16:creationId xmlns:a16="http://schemas.microsoft.com/office/drawing/2014/main" id="{833D6ED7-9880-AF3E-1F45-D1DF85E6A83F}"/>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4627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955" y="268846"/>
            <a:ext cx="8661495" cy="640080"/>
          </a:xfrm>
        </p:spPr>
        <p:txBody>
          <a:bodyPr>
            <a:normAutofit/>
          </a:bodyPr>
          <a:lstStyle>
            <a:lvl1pPr>
              <a:defRPr lang="en-US" sz="3200" b="0" kern="1200" cap="all" baseline="0" dirty="0">
                <a:solidFill>
                  <a:schemeClr val="tx1">
                    <a:lumMod val="85000"/>
                    <a:lumOff val="1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AAAFCBE3-C927-1F88-DB41-DE117361875D}"/>
              </a:ext>
            </a:extLst>
          </p:cNvPr>
          <p:cNvPicPr>
            <a:picLocks noChangeAspect="1"/>
          </p:cNvPicPr>
          <p:nvPr userDrawn="1"/>
        </p:nvPicPr>
        <p:blipFill>
          <a:blip r:embed="rId2"/>
          <a:stretch>
            <a:fillRect/>
          </a:stretch>
        </p:blipFill>
        <p:spPr>
          <a:xfrm>
            <a:off x="7593494" y="6429447"/>
            <a:ext cx="1431235" cy="281135"/>
          </a:xfrm>
          <a:prstGeom prst="rect">
            <a:avLst/>
          </a:prstGeom>
        </p:spPr>
      </p:pic>
      <p:sp>
        <p:nvSpPr>
          <p:cNvPr id="4" name="Slide Number Placeholder 5">
            <a:extLst>
              <a:ext uri="{FF2B5EF4-FFF2-40B4-BE49-F238E27FC236}">
                <a16:creationId xmlns:a16="http://schemas.microsoft.com/office/drawing/2014/main" id="{D88AB475-F17F-4D8A-B1DC-293F5F62C18B}"/>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lor Header 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955" y="268846"/>
            <a:ext cx="8661495" cy="640080"/>
          </a:xfrm>
        </p:spPr>
        <p:txBody>
          <a:bodyPr>
            <a:normAutofit/>
          </a:bodyPr>
          <a:lstStyle>
            <a:lvl1pPr>
              <a:defRPr lang="en-US" sz="3200" b="0" kern="1200" cap="all" baseline="0" dirty="0">
                <a:solidFill>
                  <a:schemeClr val="tx1">
                    <a:lumMod val="85000"/>
                    <a:lumOff val="1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sp>
        <p:nvSpPr>
          <p:cNvPr id="7" name="Content Placeholder 3"/>
          <p:cNvSpPr>
            <a:spLocks noGrp="1"/>
          </p:cNvSpPr>
          <p:nvPr>
            <p:ph sz="half" idx="2"/>
          </p:nvPr>
        </p:nvSpPr>
        <p:spPr>
          <a:xfrm>
            <a:off x="272955" y="1316648"/>
            <a:ext cx="4267200" cy="2123643"/>
          </a:xfrm>
          <a:prstGeom prst="rect">
            <a:avLst/>
          </a:prstGeom>
        </p:spPr>
        <p:txBody>
          <a:bodyPr/>
          <a:lstStyle>
            <a:lvl1pPr>
              <a:defRPr sz="1600">
                <a:solidFill>
                  <a:schemeClr val="tx1">
                    <a:lumMod val="85000"/>
                    <a:lumOff val="15000"/>
                  </a:schemeClr>
                </a:solidFill>
                <a:latin typeface="Arial" panose="020B0604020202020204" pitchFamily="34" charset="0"/>
                <a:cs typeface="Arial" panose="020B0604020202020204" pitchFamily="34" charset="0"/>
              </a:defRPr>
            </a:lvl1pPr>
            <a:lvl2pPr>
              <a:defRPr sz="1600">
                <a:solidFill>
                  <a:schemeClr val="tx1">
                    <a:lumMod val="85000"/>
                    <a:lumOff val="15000"/>
                  </a:schemeClr>
                </a:solidFill>
                <a:latin typeface="Arial" panose="020B0604020202020204" pitchFamily="34" charset="0"/>
                <a:cs typeface="Arial" panose="020B0604020202020204" pitchFamily="34" charset="0"/>
              </a:defRPr>
            </a:lvl2pPr>
            <a:lvl3pPr>
              <a:defRPr sz="1600">
                <a:solidFill>
                  <a:schemeClr val="tx1">
                    <a:lumMod val="85000"/>
                    <a:lumOff val="15000"/>
                  </a:schemeClr>
                </a:solidFill>
                <a:latin typeface="Arial" panose="020B0604020202020204" pitchFamily="34" charset="0"/>
                <a:cs typeface="Arial" panose="020B0604020202020204" pitchFamily="34" charset="0"/>
              </a:defRPr>
            </a:lvl3pPr>
            <a:lvl4pPr>
              <a:defRPr sz="1600">
                <a:solidFill>
                  <a:schemeClr val="tx1">
                    <a:lumMod val="85000"/>
                    <a:lumOff val="15000"/>
                  </a:schemeClr>
                </a:solidFill>
                <a:latin typeface="Arial" panose="020B0604020202020204" pitchFamily="34" charset="0"/>
                <a:cs typeface="Arial" panose="020B0604020202020204" pitchFamily="34" charset="0"/>
              </a:defRPr>
            </a:lvl4pPr>
            <a:lvl5pPr>
              <a:defRPr sz="1600">
                <a:solidFill>
                  <a:schemeClr val="tx1">
                    <a:lumMod val="85000"/>
                    <a:lumOff val="1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6"/>
          <p:cNvSpPr>
            <a:spLocks noGrp="1"/>
          </p:cNvSpPr>
          <p:nvPr>
            <p:ph type="body" sz="quarter" idx="17" hasCustomPrompt="1"/>
          </p:nvPr>
        </p:nvSpPr>
        <p:spPr>
          <a:xfrm>
            <a:off x="272955" y="973749"/>
            <a:ext cx="4267200" cy="274637"/>
          </a:xfrm>
          <a:prstGeom prst="rect">
            <a:avLst/>
          </a:prstGeom>
          <a:solidFill>
            <a:srgbClr val="9B507E"/>
          </a:solidFill>
        </p:spPr>
        <p:txBody>
          <a:bodyPr anchor="ctr"/>
          <a:lstStyle>
            <a:lvl1pPr marL="0" indent="0" algn="ctr">
              <a:buNone/>
              <a:defRPr sz="1800" b="1" baseline="0">
                <a:solidFill>
                  <a:schemeClr val="bg1"/>
                </a:solidFill>
                <a:latin typeface="Arial" panose="020B0604020202020204" pitchFamily="34" charset="0"/>
                <a:cs typeface="Arial" panose="020B0604020202020204" pitchFamily="34" charset="0"/>
              </a:defRPr>
            </a:lvl1pPr>
          </a:lstStyle>
          <a:p>
            <a:pPr lvl="0"/>
            <a:r>
              <a:rPr lang="en-GB"/>
              <a:t>Click to insert header</a:t>
            </a:r>
            <a:endParaRPr lang="en-US"/>
          </a:p>
        </p:txBody>
      </p:sp>
      <p:sp>
        <p:nvSpPr>
          <p:cNvPr id="11" name="Text Placeholder 16"/>
          <p:cNvSpPr>
            <a:spLocks noGrp="1"/>
          </p:cNvSpPr>
          <p:nvPr>
            <p:ph type="body" sz="quarter" idx="19" hasCustomPrompt="1"/>
          </p:nvPr>
        </p:nvSpPr>
        <p:spPr>
          <a:xfrm>
            <a:off x="4667250" y="973749"/>
            <a:ext cx="4267200" cy="274637"/>
          </a:xfrm>
          <a:prstGeom prst="rect">
            <a:avLst/>
          </a:prstGeom>
          <a:solidFill>
            <a:srgbClr val="9B507E"/>
          </a:solidFill>
        </p:spPr>
        <p:txBody>
          <a:bodyPr anchor="ctr"/>
          <a:lstStyle>
            <a:lvl1pPr marL="0" indent="0" algn="ctr">
              <a:buNone/>
              <a:defRPr sz="1800" b="1" baseline="0">
                <a:solidFill>
                  <a:schemeClr val="bg1"/>
                </a:solidFill>
                <a:latin typeface="Arial" panose="020B0604020202020204" pitchFamily="34" charset="0"/>
                <a:cs typeface="Arial" panose="020B0604020202020204" pitchFamily="34" charset="0"/>
              </a:defRPr>
            </a:lvl1pPr>
          </a:lstStyle>
          <a:p>
            <a:pPr lvl="0"/>
            <a:r>
              <a:rPr lang="en-GB"/>
              <a:t>Click to insert header</a:t>
            </a:r>
            <a:endParaRPr lang="en-US"/>
          </a:p>
        </p:txBody>
      </p:sp>
      <p:sp>
        <p:nvSpPr>
          <p:cNvPr id="13" name="Text Placeholder 16"/>
          <p:cNvSpPr>
            <a:spLocks noGrp="1"/>
          </p:cNvSpPr>
          <p:nvPr>
            <p:ph type="body" sz="quarter" idx="21" hasCustomPrompt="1"/>
          </p:nvPr>
        </p:nvSpPr>
        <p:spPr>
          <a:xfrm>
            <a:off x="272955" y="3508555"/>
            <a:ext cx="4267200" cy="274637"/>
          </a:xfrm>
          <a:prstGeom prst="rect">
            <a:avLst/>
          </a:prstGeom>
          <a:solidFill>
            <a:srgbClr val="9B507E"/>
          </a:solidFill>
        </p:spPr>
        <p:txBody>
          <a:bodyPr anchor="ctr"/>
          <a:lstStyle>
            <a:lvl1pPr marL="0" indent="0" algn="ctr">
              <a:buNone/>
              <a:defRPr sz="1800" b="1" baseline="0">
                <a:solidFill>
                  <a:schemeClr val="bg1"/>
                </a:solidFill>
                <a:latin typeface="Arial" panose="020B0604020202020204" pitchFamily="34" charset="0"/>
                <a:cs typeface="Arial" panose="020B0604020202020204" pitchFamily="34" charset="0"/>
              </a:defRPr>
            </a:lvl1pPr>
          </a:lstStyle>
          <a:p>
            <a:pPr lvl="0"/>
            <a:r>
              <a:rPr lang="en-GB"/>
              <a:t>Click to insert header</a:t>
            </a:r>
            <a:endParaRPr lang="en-US"/>
          </a:p>
        </p:txBody>
      </p:sp>
      <p:sp>
        <p:nvSpPr>
          <p:cNvPr id="15" name="Text Placeholder 16"/>
          <p:cNvSpPr>
            <a:spLocks noGrp="1"/>
          </p:cNvSpPr>
          <p:nvPr>
            <p:ph type="body" sz="quarter" idx="23" hasCustomPrompt="1"/>
          </p:nvPr>
        </p:nvSpPr>
        <p:spPr>
          <a:xfrm>
            <a:off x="4667250" y="3508555"/>
            <a:ext cx="4267200" cy="274637"/>
          </a:xfrm>
          <a:prstGeom prst="rect">
            <a:avLst/>
          </a:prstGeom>
          <a:solidFill>
            <a:srgbClr val="9B507E"/>
          </a:solidFill>
        </p:spPr>
        <p:txBody>
          <a:bodyPr anchor="ctr"/>
          <a:lstStyle>
            <a:lvl1pPr marL="0" indent="0" algn="ctr">
              <a:buNone/>
              <a:defRPr sz="1800" b="1" baseline="0">
                <a:solidFill>
                  <a:schemeClr val="bg1"/>
                </a:solidFill>
                <a:latin typeface="Arial" panose="020B0604020202020204" pitchFamily="34" charset="0"/>
                <a:cs typeface="Arial" panose="020B0604020202020204" pitchFamily="34" charset="0"/>
              </a:defRPr>
            </a:lvl1pPr>
          </a:lstStyle>
          <a:p>
            <a:pPr lvl="0"/>
            <a:r>
              <a:rPr lang="en-GB"/>
              <a:t>Click to insert header</a:t>
            </a:r>
            <a:endParaRPr lang="en-US"/>
          </a:p>
        </p:txBody>
      </p:sp>
      <p:sp>
        <p:nvSpPr>
          <p:cNvPr id="17" name="Content Placeholder 3"/>
          <p:cNvSpPr>
            <a:spLocks noGrp="1"/>
          </p:cNvSpPr>
          <p:nvPr>
            <p:ph sz="half" idx="24"/>
          </p:nvPr>
        </p:nvSpPr>
        <p:spPr>
          <a:xfrm>
            <a:off x="4667250" y="1316648"/>
            <a:ext cx="4267200" cy="2123643"/>
          </a:xfrm>
          <a:prstGeom prst="rect">
            <a:avLst/>
          </a:prstGeom>
        </p:spPr>
        <p:txBody>
          <a:bodyPr/>
          <a:lstStyle>
            <a:lvl1pPr>
              <a:defRPr sz="1600">
                <a:solidFill>
                  <a:schemeClr val="tx1">
                    <a:lumMod val="85000"/>
                    <a:lumOff val="15000"/>
                  </a:schemeClr>
                </a:solidFill>
                <a:latin typeface="Arial" panose="020B0604020202020204" pitchFamily="34" charset="0"/>
                <a:cs typeface="Arial" panose="020B0604020202020204" pitchFamily="34" charset="0"/>
              </a:defRPr>
            </a:lvl1pPr>
            <a:lvl2pPr>
              <a:defRPr sz="1600">
                <a:solidFill>
                  <a:schemeClr val="tx1">
                    <a:lumMod val="85000"/>
                    <a:lumOff val="15000"/>
                  </a:schemeClr>
                </a:solidFill>
                <a:latin typeface="Arial" panose="020B0604020202020204" pitchFamily="34" charset="0"/>
                <a:cs typeface="Arial" panose="020B0604020202020204" pitchFamily="34" charset="0"/>
              </a:defRPr>
            </a:lvl2pPr>
            <a:lvl3pPr>
              <a:defRPr sz="1600">
                <a:solidFill>
                  <a:schemeClr val="tx1">
                    <a:lumMod val="85000"/>
                    <a:lumOff val="15000"/>
                  </a:schemeClr>
                </a:solidFill>
                <a:latin typeface="Arial" panose="020B0604020202020204" pitchFamily="34" charset="0"/>
                <a:cs typeface="Arial" panose="020B0604020202020204" pitchFamily="34" charset="0"/>
              </a:defRPr>
            </a:lvl3pPr>
            <a:lvl4pPr>
              <a:defRPr sz="1600">
                <a:solidFill>
                  <a:schemeClr val="tx1">
                    <a:lumMod val="85000"/>
                    <a:lumOff val="15000"/>
                  </a:schemeClr>
                </a:solidFill>
                <a:latin typeface="Arial" panose="020B0604020202020204" pitchFamily="34" charset="0"/>
                <a:cs typeface="Arial" panose="020B0604020202020204" pitchFamily="34" charset="0"/>
              </a:defRPr>
            </a:lvl4pPr>
            <a:lvl5pPr>
              <a:defRPr sz="1600">
                <a:solidFill>
                  <a:schemeClr val="tx1">
                    <a:lumMod val="85000"/>
                    <a:lumOff val="1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half" idx="25"/>
          </p:nvPr>
        </p:nvSpPr>
        <p:spPr>
          <a:xfrm>
            <a:off x="272955" y="3834361"/>
            <a:ext cx="4267200" cy="2123643"/>
          </a:xfrm>
          <a:prstGeom prst="rect">
            <a:avLst/>
          </a:prstGeom>
        </p:spPr>
        <p:txBody>
          <a:bodyPr/>
          <a:lstStyle>
            <a:lvl1pPr>
              <a:defRPr sz="1600">
                <a:solidFill>
                  <a:schemeClr val="tx1">
                    <a:lumMod val="85000"/>
                    <a:lumOff val="15000"/>
                  </a:schemeClr>
                </a:solidFill>
                <a:latin typeface="Arial" panose="020B0604020202020204" pitchFamily="34" charset="0"/>
                <a:cs typeface="Arial" panose="020B0604020202020204" pitchFamily="34" charset="0"/>
              </a:defRPr>
            </a:lvl1pPr>
            <a:lvl2pPr>
              <a:defRPr sz="1600">
                <a:solidFill>
                  <a:schemeClr val="tx1">
                    <a:lumMod val="85000"/>
                    <a:lumOff val="15000"/>
                  </a:schemeClr>
                </a:solidFill>
                <a:latin typeface="Arial" panose="020B0604020202020204" pitchFamily="34" charset="0"/>
                <a:cs typeface="Arial" panose="020B0604020202020204" pitchFamily="34" charset="0"/>
              </a:defRPr>
            </a:lvl2pPr>
            <a:lvl3pPr>
              <a:defRPr sz="1600">
                <a:solidFill>
                  <a:schemeClr val="tx1">
                    <a:lumMod val="85000"/>
                    <a:lumOff val="15000"/>
                  </a:schemeClr>
                </a:solidFill>
                <a:latin typeface="Arial" panose="020B0604020202020204" pitchFamily="34" charset="0"/>
                <a:cs typeface="Arial" panose="020B0604020202020204" pitchFamily="34" charset="0"/>
              </a:defRPr>
            </a:lvl3pPr>
            <a:lvl4pPr>
              <a:defRPr sz="1600">
                <a:solidFill>
                  <a:schemeClr val="tx1">
                    <a:lumMod val="85000"/>
                    <a:lumOff val="15000"/>
                  </a:schemeClr>
                </a:solidFill>
                <a:latin typeface="Arial" panose="020B0604020202020204" pitchFamily="34" charset="0"/>
                <a:cs typeface="Arial" panose="020B0604020202020204" pitchFamily="34" charset="0"/>
              </a:defRPr>
            </a:lvl4pPr>
            <a:lvl5pPr>
              <a:defRPr sz="1600">
                <a:solidFill>
                  <a:schemeClr val="tx1">
                    <a:lumMod val="85000"/>
                    <a:lumOff val="1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half" idx="26"/>
          </p:nvPr>
        </p:nvSpPr>
        <p:spPr>
          <a:xfrm>
            <a:off x="4667250" y="3826404"/>
            <a:ext cx="4267200" cy="2123643"/>
          </a:xfrm>
          <a:prstGeom prst="rect">
            <a:avLst/>
          </a:prstGeom>
        </p:spPr>
        <p:txBody>
          <a:bodyPr/>
          <a:lstStyle>
            <a:lvl1pPr>
              <a:defRPr sz="1600">
                <a:solidFill>
                  <a:schemeClr val="tx1">
                    <a:lumMod val="85000"/>
                    <a:lumOff val="15000"/>
                  </a:schemeClr>
                </a:solidFill>
                <a:latin typeface="Arial" panose="020B0604020202020204" pitchFamily="34" charset="0"/>
                <a:cs typeface="Arial" panose="020B0604020202020204" pitchFamily="34" charset="0"/>
              </a:defRPr>
            </a:lvl1pPr>
            <a:lvl2pPr>
              <a:defRPr sz="1600">
                <a:solidFill>
                  <a:schemeClr val="tx1">
                    <a:lumMod val="85000"/>
                    <a:lumOff val="15000"/>
                  </a:schemeClr>
                </a:solidFill>
                <a:latin typeface="Arial" panose="020B0604020202020204" pitchFamily="34" charset="0"/>
                <a:cs typeface="Arial" panose="020B0604020202020204" pitchFamily="34" charset="0"/>
              </a:defRPr>
            </a:lvl2pPr>
            <a:lvl3pPr>
              <a:defRPr sz="1600">
                <a:solidFill>
                  <a:schemeClr val="tx1">
                    <a:lumMod val="85000"/>
                    <a:lumOff val="15000"/>
                  </a:schemeClr>
                </a:solidFill>
                <a:latin typeface="Arial" panose="020B0604020202020204" pitchFamily="34" charset="0"/>
                <a:cs typeface="Arial" panose="020B0604020202020204" pitchFamily="34" charset="0"/>
              </a:defRPr>
            </a:lvl3pPr>
            <a:lvl4pPr>
              <a:defRPr sz="1600">
                <a:solidFill>
                  <a:schemeClr val="tx1">
                    <a:lumMod val="85000"/>
                    <a:lumOff val="15000"/>
                  </a:schemeClr>
                </a:solidFill>
                <a:latin typeface="Arial" panose="020B0604020202020204" pitchFamily="34" charset="0"/>
                <a:cs typeface="Arial" panose="020B0604020202020204" pitchFamily="34" charset="0"/>
              </a:defRPr>
            </a:lvl4pPr>
            <a:lvl5pPr>
              <a:defRPr sz="1600">
                <a:solidFill>
                  <a:schemeClr val="tx1">
                    <a:lumMod val="85000"/>
                    <a:lumOff val="1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2BFC9CAF-A800-9B73-737F-E182F0EC5F02}"/>
              </a:ext>
            </a:extLst>
          </p:cNvPr>
          <p:cNvPicPr>
            <a:picLocks noChangeAspect="1"/>
          </p:cNvPicPr>
          <p:nvPr userDrawn="1"/>
        </p:nvPicPr>
        <p:blipFill>
          <a:blip r:embed="rId2"/>
          <a:stretch>
            <a:fillRect/>
          </a:stretch>
        </p:blipFill>
        <p:spPr>
          <a:xfrm>
            <a:off x="7593494" y="6429447"/>
            <a:ext cx="1431235" cy="281135"/>
          </a:xfrm>
          <a:prstGeom prst="rect">
            <a:avLst/>
          </a:prstGeom>
        </p:spPr>
      </p:pic>
      <p:sp>
        <p:nvSpPr>
          <p:cNvPr id="4" name="Slide Number Placeholder 5">
            <a:extLst>
              <a:ext uri="{FF2B5EF4-FFF2-40B4-BE49-F238E27FC236}">
                <a16:creationId xmlns:a16="http://schemas.microsoft.com/office/drawing/2014/main" id="{11CCDDB3-4E73-1AB5-A8CF-85364939D2B3}"/>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861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955" y="268846"/>
            <a:ext cx="8661495" cy="640080"/>
          </a:xfrm>
        </p:spPr>
        <p:txBody>
          <a:bodyPr>
            <a:normAutofit/>
          </a:bodyPr>
          <a:lstStyle>
            <a:lvl1pPr>
              <a:defRPr lang="en-US" sz="3200" b="0" kern="1200" cap="all" baseline="0" dirty="0">
                <a:solidFill>
                  <a:schemeClr val="tx1">
                    <a:lumMod val="85000"/>
                    <a:lumOff val="1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sp>
        <p:nvSpPr>
          <p:cNvPr id="24" name="Notched Right Arrow 23"/>
          <p:cNvSpPr/>
          <p:nvPr userDrawn="1"/>
        </p:nvSpPr>
        <p:spPr>
          <a:xfrm>
            <a:off x="406685" y="2739314"/>
            <a:ext cx="8737315" cy="1670221"/>
          </a:xfrm>
          <a:prstGeom prst="notchedRightArrow">
            <a:avLst/>
          </a:prstGeom>
          <a:solidFill>
            <a:schemeClr val="bg1">
              <a:lumMod val="65000"/>
            </a:schemeClr>
          </a:solidFill>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sp>
      <p:sp>
        <p:nvSpPr>
          <p:cNvPr id="40" name="Oval 39"/>
          <p:cNvSpPr/>
          <p:nvPr userDrawn="1"/>
        </p:nvSpPr>
        <p:spPr>
          <a:xfrm>
            <a:off x="5074336" y="3336684"/>
            <a:ext cx="452628" cy="434049"/>
          </a:xfrm>
          <a:prstGeom prst="ellipse">
            <a:avLst/>
          </a:prstGeom>
          <a:solidFill>
            <a:srgbClr val="9B507E"/>
          </a:solidFill>
        </p:spPr>
        <p:style>
          <a:lnRef idx="0">
            <a:schemeClr val="lt1">
              <a:hueOff val="0"/>
              <a:satOff val="0"/>
              <a:lumOff val="0"/>
              <a:alphaOff val="0"/>
            </a:schemeClr>
          </a:lnRef>
          <a:fillRef idx="3">
            <a:schemeClr val="accent4">
              <a:hueOff val="9644969"/>
              <a:satOff val="-8667"/>
              <a:lumOff val="-1373"/>
              <a:alphaOff val="0"/>
            </a:schemeClr>
          </a:fillRef>
          <a:effectRef idx="2">
            <a:schemeClr val="accent4">
              <a:hueOff val="9644969"/>
              <a:satOff val="-8667"/>
              <a:lumOff val="-1373"/>
              <a:alphaOff val="0"/>
            </a:schemeClr>
          </a:effectRef>
          <a:fontRef idx="minor">
            <a:schemeClr val="lt1"/>
          </a:fontRef>
        </p:style>
      </p:sp>
      <p:sp>
        <p:nvSpPr>
          <p:cNvPr id="41" name="Oval 40"/>
          <p:cNvSpPr/>
          <p:nvPr userDrawn="1"/>
        </p:nvSpPr>
        <p:spPr>
          <a:xfrm>
            <a:off x="6450088" y="3336684"/>
            <a:ext cx="452628" cy="434049"/>
          </a:xfrm>
          <a:prstGeom prst="ellipse">
            <a:avLst/>
          </a:prstGeom>
          <a:solidFill>
            <a:srgbClr val="9B507E"/>
          </a:solidFill>
        </p:spPr>
        <p:style>
          <a:lnRef idx="0">
            <a:schemeClr val="lt1">
              <a:hueOff val="0"/>
              <a:satOff val="0"/>
              <a:lumOff val="0"/>
              <a:alphaOff val="0"/>
            </a:schemeClr>
          </a:lnRef>
          <a:fillRef idx="3">
            <a:schemeClr val="accent4">
              <a:hueOff val="9644969"/>
              <a:satOff val="-8667"/>
              <a:lumOff val="-1373"/>
              <a:alphaOff val="0"/>
            </a:schemeClr>
          </a:fillRef>
          <a:effectRef idx="2">
            <a:schemeClr val="accent4">
              <a:hueOff val="9644969"/>
              <a:satOff val="-8667"/>
              <a:lumOff val="-1373"/>
              <a:alphaOff val="0"/>
            </a:schemeClr>
          </a:effectRef>
          <a:fontRef idx="minor">
            <a:schemeClr val="lt1"/>
          </a:fontRef>
        </p:style>
      </p:sp>
      <p:sp>
        <p:nvSpPr>
          <p:cNvPr id="42" name="Oval 41"/>
          <p:cNvSpPr/>
          <p:nvPr userDrawn="1"/>
        </p:nvSpPr>
        <p:spPr>
          <a:xfrm>
            <a:off x="3698584" y="3336685"/>
            <a:ext cx="452628" cy="434049"/>
          </a:xfrm>
          <a:prstGeom prst="ellipse">
            <a:avLst/>
          </a:prstGeom>
          <a:solidFill>
            <a:srgbClr val="9B507E"/>
          </a:solidFill>
        </p:spPr>
        <p:style>
          <a:lnRef idx="0">
            <a:schemeClr val="lt1">
              <a:hueOff val="0"/>
              <a:satOff val="0"/>
              <a:lumOff val="0"/>
              <a:alphaOff val="0"/>
            </a:schemeClr>
          </a:lnRef>
          <a:fillRef idx="3">
            <a:schemeClr val="accent4">
              <a:hueOff val="9644969"/>
              <a:satOff val="-8667"/>
              <a:lumOff val="-1373"/>
              <a:alphaOff val="0"/>
            </a:schemeClr>
          </a:fillRef>
          <a:effectRef idx="2">
            <a:schemeClr val="accent4">
              <a:hueOff val="9644969"/>
              <a:satOff val="-8667"/>
              <a:lumOff val="-1373"/>
              <a:alphaOff val="0"/>
            </a:schemeClr>
          </a:effectRef>
          <a:fontRef idx="minor">
            <a:schemeClr val="lt1"/>
          </a:fontRef>
        </p:style>
      </p:sp>
      <p:sp>
        <p:nvSpPr>
          <p:cNvPr id="43" name="Oval 42"/>
          <p:cNvSpPr/>
          <p:nvPr userDrawn="1"/>
        </p:nvSpPr>
        <p:spPr>
          <a:xfrm>
            <a:off x="2322832" y="3338455"/>
            <a:ext cx="452628" cy="434049"/>
          </a:xfrm>
          <a:prstGeom prst="ellipse">
            <a:avLst/>
          </a:prstGeom>
          <a:solidFill>
            <a:srgbClr val="9B507E"/>
          </a:solidFill>
        </p:spPr>
        <p:style>
          <a:lnRef idx="0">
            <a:schemeClr val="lt1">
              <a:hueOff val="0"/>
              <a:satOff val="0"/>
              <a:lumOff val="0"/>
              <a:alphaOff val="0"/>
            </a:schemeClr>
          </a:lnRef>
          <a:fillRef idx="3">
            <a:schemeClr val="accent4">
              <a:hueOff val="9644969"/>
              <a:satOff val="-8667"/>
              <a:lumOff val="-1373"/>
              <a:alphaOff val="0"/>
            </a:schemeClr>
          </a:fillRef>
          <a:effectRef idx="2">
            <a:schemeClr val="accent4">
              <a:hueOff val="9644969"/>
              <a:satOff val="-8667"/>
              <a:lumOff val="-1373"/>
              <a:alphaOff val="0"/>
            </a:schemeClr>
          </a:effectRef>
          <a:fontRef idx="minor">
            <a:schemeClr val="lt1"/>
          </a:fontRef>
        </p:style>
      </p:sp>
      <p:sp>
        <p:nvSpPr>
          <p:cNvPr id="44" name="Oval 43"/>
          <p:cNvSpPr/>
          <p:nvPr userDrawn="1"/>
        </p:nvSpPr>
        <p:spPr>
          <a:xfrm>
            <a:off x="947080" y="3338455"/>
            <a:ext cx="452628" cy="434049"/>
          </a:xfrm>
          <a:prstGeom prst="ellipse">
            <a:avLst/>
          </a:prstGeom>
          <a:solidFill>
            <a:srgbClr val="9B507E"/>
          </a:solidFill>
        </p:spPr>
        <p:style>
          <a:lnRef idx="0">
            <a:schemeClr val="lt1">
              <a:hueOff val="0"/>
              <a:satOff val="0"/>
              <a:lumOff val="0"/>
              <a:alphaOff val="0"/>
            </a:schemeClr>
          </a:lnRef>
          <a:fillRef idx="3">
            <a:schemeClr val="accent4">
              <a:hueOff val="9644969"/>
              <a:satOff val="-8667"/>
              <a:lumOff val="-1373"/>
              <a:alphaOff val="0"/>
            </a:schemeClr>
          </a:fillRef>
          <a:effectRef idx="2">
            <a:schemeClr val="accent4">
              <a:hueOff val="9644969"/>
              <a:satOff val="-8667"/>
              <a:lumOff val="-1373"/>
              <a:alphaOff val="0"/>
            </a:schemeClr>
          </a:effectRef>
          <a:fontRef idx="minor">
            <a:schemeClr val="lt1"/>
          </a:fontRef>
        </p:style>
      </p:sp>
      <p:sp>
        <p:nvSpPr>
          <p:cNvPr id="5" name="Text Placeholder 4"/>
          <p:cNvSpPr>
            <a:spLocks noGrp="1"/>
          </p:cNvSpPr>
          <p:nvPr>
            <p:ph type="body" sz="quarter" idx="14" hasCustomPrompt="1"/>
          </p:nvPr>
        </p:nvSpPr>
        <p:spPr>
          <a:xfrm>
            <a:off x="947080" y="1258760"/>
            <a:ext cx="1828380" cy="1290235"/>
          </a:xfrm>
        </p:spPr>
        <p:txBody>
          <a:bodyPr>
            <a:normAutofit/>
          </a:bodyPr>
          <a:lstStyle>
            <a:lvl1pPr marL="0" indent="0">
              <a:buFont typeface="Arial" panose="020B0604020202020204" pitchFamily="34" charset="0"/>
              <a:buNone/>
              <a:defRPr sz="180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Task description</a:t>
            </a:r>
          </a:p>
        </p:txBody>
      </p:sp>
      <p:sp>
        <p:nvSpPr>
          <p:cNvPr id="45" name="Text Placeholder 4"/>
          <p:cNvSpPr>
            <a:spLocks noGrp="1"/>
          </p:cNvSpPr>
          <p:nvPr>
            <p:ph type="body" sz="quarter" idx="15" hasCustomPrompt="1"/>
          </p:nvPr>
        </p:nvSpPr>
        <p:spPr>
          <a:xfrm>
            <a:off x="947080" y="2548995"/>
            <a:ext cx="1828380" cy="572212"/>
          </a:xfrm>
        </p:spPr>
        <p:txBody>
          <a:bodyPr>
            <a:normAutofit/>
          </a:bodyPr>
          <a:lstStyle>
            <a:lvl1pPr marL="285750" indent="-285750">
              <a:buFont typeface="Arial" panose="020B0604020202020204" pitchFamily="34" charset="0"/>
              <a:buChar char="•"/>
              <a:defRPr sz="160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Date</a:t>
            </a:r>
          </a:p>
        </p:txBody>
      </p:sp>
      <p:sp>
        <p:nvSpPr>
          <p:cNvPr id="46" name="Text Placeholder 4"/>
          <p:cNvSpPr>
            <a:spLocks noGrp="1"/>
          </p:cNvSpPr>
          <p:nvPr>
            <p:ph type="body" sz="quarter" idx="16" hasCustomPrompt="1"/>
          </p:nvPr>
        </p:nvSpPr>
        <p:spPr>
          <a:xfrm>
            <a:off x="2322832" y="4054174"/>
            <a:ext cx="1828380" cy="1290235"/>
          </a:xfrm>
        </p:spPr>
        <p:txBody>
          <a:bodyPr>
            <a:normAutofit/>
          </a:bodyPr>
          <a:lstStyle>
            <a:lvl1pPr marL="0" indent="0">
              <a:buFont typeface="Arial" panose="020B0604020202020204" pitchFamily="34" charset="0"/>
              <a:buNone/>
              <a:defRPr sz="180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Task description</a:t>
            </a:r>
          </a:p>
        </p:txBody>
      </p:sp>
      <p:sp>
        <p:nvSpPr>
          <p:cNvPr id="47" name="Text Placeholder 4"/>
          <p:cNvSpPr>
            <a:spLocks noGrp="1"/>
          </p:cNvSpPr>
          <p:nvPr>
            <p:ph type="body" sz="quarter" idx="17" hasCustomPrompt="1"/>
          </p:nvPr>
        </p:nvSpPr>
        <p:spPr>
          <a:xfrm>
            <a:off x="2322832" y="5364145"/>
            <a:ext cx="1828380" cy="572212"/>
          </a:xfrm>
        </p:spPr>
        <p:txBody>
          <a:bodyPr>
            <a:normAutofit/>
          </a:bodyPr>
          <a:lstStyle>
            <a:lvl1pPr marL="285750" indent="-285750">
              <a:buFont typeface="Arial" panose="020B0604020202020204" pitchFamily="34" charset="0"/>
              <a:buChar char="•"/>
              <a:defRPr sz="160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Date</a:t>
            </a:r>
          </a:p>
        </p:txBody>
      </p:sp>
      <p:sp>
        <p:nvSpPr>
          <p:cNvPr id="50" name="Text Placeholder 4"/>
          <p:cNvSpPr>
            <a:spLocks noGrp="1"/>
          </p:cNvSpPr>
          <p:nvPr>
            <p:ph type="body" sz="quarter" idx="18" hasCustomPrompt="1"/>
          </p:nvPr>
        </p:nvSpPr>
        <p:spPr>
          <a:xfrm>
            <a:off x="3698584" y="1269486"/>
            <a:ext cx="1828380" cy="1290235"/>
          </a:xfrm>
        </p:spPr>
        <p:txBody>
          <a:bodyPr>
            <a:normAutofit/>
          </a:bodyPr>
          <a:lstStyle>
            <a:lvl1pPr marL="0" indent="0">
              <a:buFont typeface="Arial" panose="020B0604020202020204" pitchFamily="34" charset="0"/>
              <a:buNone/>
              <a:defRPr sz="180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Task description</a:t>
            </a:r>
          </a:p>
        </p:txBody>
      </p:sp>
      <p:sp>
        <p:nvSpPr>
          <p:cNvPr id="51" name="Text Placeholder 4"/>
          <p:cNvSpPr>
            <a:spLocks noGrp="1"/>
          </p:cNvSpPr>
          <p:nvPr>
            <p:ph type="body" sz="quarter" idx="19" hasCustomPrompt="1"/>
          </p:nvPr>
        </p:nvSpPr>
        <p:spPr>
          <a:xfrm>
            <a:off x="3698584" y="2559721"/>
            <a:ext cx="1828380" cy="572212"/>
          </a:xfrm>
        </p:spPr>
        <p:txBody>
          <a:bodyPr>
            <a:normAutofit/>
          </a:bodyPr>
          <a:lstStyle>
            <a:lvl1pPr marL="285750" indent="-285750">
              <a:buFont typeface="Arial" panose="020B0604020202020204" pitchFamily="34" charset="0"/>
              <a:buChar char="•"/>
              <a:defRPr sz="160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Date</a:t>
            </a:r>
          </a:p>
        </p:txBody>
      </p:sp>
      <p:sp>
        <p:nvSpPr>
          <p:cNvPr id="52" name="Text Placeholder 4"/>
          <p:cNvSpPr>
            <a:spLocks noGrp="1"/>
          </p:cNvSpPr>
          <p:nvPr>
            <p:ph type="body" sz="quarter" idx="20" hasCustomPrompt="1"/>
          </p:nvPr>
        </p:nvSpPr>
        <p:spPr>
          <a:xfrm>
            <a:off x="6450088" y="1256853"/>
            <a:ext cx="1828380" cy="1290235"/>
          </a:xfrm>
        </p:spPr>
        <p:txBody>
          <a:bodyPr>
            <a:normAutofit/>
          </a:bodyPr>
          <a:lstStyle>
            <a:lvl1pPr marL="0" indent="0">
              <a:buFont typeface="Arial" panose="020B0604020202020204" pitchFamily="34" charset="0"/>
              <a:buNone/>
              <a:defRPr sz="180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Task description</a:t>
            </a:r>
          </a:p>
        </p:txBody>
      </p:sp>
      <p:sp>
        <p:nvSpPr>
          <p:cNvPr id="53" name="Text Placeholder 4"/>
          <p:cNvSpPr>
            <a:spLocks noGrp="1"/>
          </p:cNvSpPr>
          <p:nvPr>
            <p:ph type="body" sz="quarter" idx="21" hasCustomPrompt="1"/>
          </p:nvPr>
        </p:nvSpPr>
        <p:spPr>
          <a:xfrm>
            <a:off x="6450088" y="2547088"/>
            <a:ext cx="1828380" cy="572212"/>
          </a:xfrm>
        </p:spPr>
        <p:txBody>
          <a:bodyPr>
            <a:normAutofit/>
          </a:bodyPr>
          <a:lstStyle>
            <a:lvl1pPr marL="285750" indent="-285750">
              <a:buFont typeface="Arial" panose="020B0604020202020204" pitchFamily="34" charset="0"/>
              <a:buChar char="•"/>
              <a:defRPr sz="160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Date</a:t>
            </a:r>
          </a:p>
        </p:txBody>
      </p:sp>
      <p:sp>
        <p:nvSpPr>
          <p:cNvPr id="54" name="Text Placeholder 4"/>
          <p:cNvSpPr>
            <a:spLocks noGrp="1"/>
          </p:cNvSpPr>
          <p:nvPr>
            <p:ph type="body" sz="quarter" idx="22" hasCustomPrompt="1"/>
          </p:nvPr>
        </p:nvSpPr>
        <p:spPr>
          <a:xfrm>
            <a:off x="5074336" y="4054174"/>
            <a:ext cx="1828380" cy="1290235"/>
          </a:xfrm>
        </p:spPr>
        <p:txBody>
          <a:bodyPr>
            <a:normAutofit/>
          </a:bodyPr>
          <a:lstStyle>
            <a:lvl1pPr marL="0" indent="0">
              <a:buFont typeface="Arial" panose="020B0604020202020204" pitchFamily="34" charset="0"/>
              <a:buNone/>
              <a:defRPr sz="180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Task description</a:t>
            </a:r>
          </a:p>
        </p:txBody>
      </p:sp>
      <p:sp>
        <p:nvSpPr>
          <p:cNvPr id="55" name="Text Placeholder 4"/>
          <p:cNvSpPr>
            <a:spLocks noGrp="1"/>
          </p:cNvSpPr>
          <p:nvPr>
            <p:ph type="body" sz="quarter" idx="23" hasCustomPrompt="1"/>
          </p:nvPr>
        </p:nvSpPr>
        <p:spPr>
          <a:xfrm>
            <a:off x="5074336" y="5364145"/>
            <a:ext cx="1828380" cy="572212"/>
          </a:xfrm>
        </p:spPr>
        <p:txBody>
          <a:bodyPr>
            <a:normAutofit/>
          </a:bodyPr>
          <a:lstStyle>
            <a:lvl1pPr marL="285750" indent="-285750">
              <a:buFont typeface="Arial" panose="020B0604020202020204" pitchFamily="34" charset="0"/>
              <a:buChar char="•"/>
              <a:defRPr sz="160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Date</a:t>
            </a:r>
          </a:p>
        </p:txBody>
      </p:sp>
      <p:pic>
        <p:nvPicPr>
          <p:cNvPr id="3" name="Picture 2">
            <a:extLst>
              <a:ext uri="{FF2B5EF4-FFF2-40B4-BE49-F238E27FC236}">
                <a16:creationId xmlns:a16="http://schemas.microsoft.com/office/drawing/2014/main" id="{56A41F67-CD6E-4CF4-2B78-24A3CA49B327}"/>
              </a:ext>
            </a:extLst>
          </p:cNvPr>
          <p:cNvPicPr>
            <a:picLocks noChangeAspect="1"/>
          </p:cNvPicPr>
          <p:nvPr userDrawn="1"/>
        </p:nvPicPr>
        <p:blipFill>
          <a:blip r:embed="rId2"/>
          <a:stretch>
            <a:fillRect/>
          </a:stretch>
        </p:blipFill>
        <p:spPr>
          <a:xfrm>
            <a:off x="7593494" y="6429447"/>
            <a:ext cx="1431235" cy="281135"/>
          </a:xfrm>
          <a:prstGeom prst="rect">
            <a:avLst/>
          </a:prstGeom>
        </p:spPr>
      </p:pic>
      <p:sp>
        <p:nvSpPr>
          <p:cNvPr id="4" name="Slide Number Placeholder 5">
            <a:extLst>
              <a:ext uri="{FF2B5EF4-FFF2-40B4-BE49-F238E27FC236}">
                <a16:creationId xmlns:a16="http://schemas.microsoft.com/office/drawing/2014/main" id="{75E1C68C-EA1C-BEDD-A3C8-BF78B7C2E5CE}"/>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9498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ntent &amp;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955" y="268846"/>
            <a:ext cx="8661495" cy="640080"/>
          </a:xfrm>
        </p:spPr>
        <p:txBody>
          <a:bodyPr>
            <a:normAutofit/>
          </a:bodyPr>
          <a:lstStyle>
            <a:lvl1pPr>
              <a:defRPr lang="en-US" sz="3200" b="0" kern="1200" cap="all" baseline="0" dirty="0">
                <a:solidFill>
                  <a:schemeClr val="tx1">
                    <a:lumMod val="85000"/>
                    <a:lumOff val="1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a:t>CLICK TO EDIT MASTER TITLE STYLE</a:t>
            </a:r>
          </a:p>
        </p:txBody>
      </p:sp>
      <p:sp>
        <p:nvSpPr>
          <p:cNvPr id="7" name="Text Placeholder 10"/>
          <p:cNvSpPr>
            <a:spLocks noGrp="1"/>
          </p:cNvSpPr>
          <p:nvPr>
            <p:ph type="body" sz="quarter" idx="14" hasCustomPrompt="1"/>
          </p:nvPr>
        </p:nvSpPr>
        <p:spPr>
          <a:xfrm>
            <a:off x="272955" y="908926"/>
            <a:ext cx="4087908" cy="468804"/>
          </a:xfrm>
        </p:spPr>
        <p:txBody>
          <a:bodyPr>
            <a:normAutofit/>
          </a:bodyPr>
          <a:lstStyle>
            <a:lvl1pPr marL="0" indent="0">
              <a:buNone/>
              <a:defRPr sz="2200" b="1"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HEADLINE TITLE</a:t>
            </a:r>
            <a:endParaRPr lang="en-US"/>
          </a:p>
        </p:txBody>
      </p:sp>
      <p:sp>
        <p:nvSpPr>
          <p:cNvPr id="8" name="Chart Placeholder 14"/>
          <p:cNvSpPr>
            <a:spLocks noGrp="1"/>
          </p:cNvSpPr>
          <p:nvPr>
            <p:ph type="chart" sz="quarter" idx="16"/>
          </p:nvPr>
        </p:nvSpPr>
        <p:spPr>
          <a:xfrm>
            <a:off x="4459288" y="916861"/>
            <a:ext cx="4475162" cy="5201305"/>
          </a:xfrm>
        </p:spPr>
        <p:txBody>
          <a:bodyPr>
            <a:normAutofit/>
          </a:bodyPr>
          <a:lstStyle>
            <a:lvl1pPr>
              <a:defRPr sz="220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icon to add chart</a:t>
            </a:r>
          </a:p>
        </p:txBody>
      </p:sp>
      <p:sp>
        <p:nvSpPr>
          <p:cNvPr id="9" name="Text Placeholder 5"/>
          <p:cNvSpPr>
            <a:spLocks noGrp="1"/>
          </p:cNvSpPr>
          <p:nvPr>
            <p:ph type="body" sz="quarter" idx="17" hasCustomPrompt="1"/>
          </p:nvPr>
        </p:nvSpPr>
        <p:spPr>
          <a:xfrm>
            <a:off x="272955" y="1372166"/>
            <a:ext cx="4087908" cy="4746000"/>
          </a:xfrm>
        </p:spPr>
        <p:txBody>
          <a:bodyPr>
            <a:normAutofit/>
          </a:bodyPr>
          <a:lstStyle>
            <a:lvl1pPr>
              <a:defRPr lang="en-US" sz="2200" b="0" i="0" baseline="0" smtClean="0">
                <a:solidFill>
                  <a:schemeClr val="tx1">
                    <a:lumMod val="85000"/>
                    <a:lumOff val="15000"/>
                  </a:schemeClr>
                </a:solidFill>
                <a:effectLst/>
                <a:latin typeface="Arial" panose="020B0604020202020204" pitchFamily="34" charset="0"/>
                <a:cs typeface="Arial" panose="020B0604020202020204" pitchFamily="34" charset="0"/>
              </a:defRPr>
            </a:lvl1pPr>
          </a:lstStyle>
          <a:p>
            <a:pPr lvl="0"/>
            <a:r>
              <a:rPr lang="en-US"/>
              <a:t>Text placeholder paragraph(s) goes here.</a:t>
            </a:r>
          </a:p>
        </p:txBody>
      </p:sp>
      <p:pic>
        <p:nvPicPr>
          <p:cNvPr id="3" name="Picture 2">
            <a:extLst>
              <a:ext uri="{FF2B5EF4-FFF2-40B4-BE49-F238E27FC236}">
                <a16:creationId xmlns:a16="http://schemas.microsoft.com/office/drawing/2014/main" id="{BD92CAEE-205C-EE37-3B17-7C81401AA98F}"/>
              </a:ext>
            </a:extLst>
          </p:cNvPr>
          <p:cNvPicPr>
            <a:picLocks noChangeAspect="1"/>
          </p:cNvPicPr>
          <p:nvPr userDrawn="1"/>
        </p:nvPicPr>
        <p:blipFill>
          <a:blip r:embed="rId2"/>
          <a:stretch>
            <a:fillRect/>
          </a:stretch>
        </p:blipFill>
        <p:spPr>
          <a:xfrm>
            <a:off x="7593494" y="6429447"/>
            <a:ext cx="1431235" cy="281135"/>
          </a:xfrm>
          <a:prstGeom prst="rect">
            <a:avLst/>
          </a:prstGeom>
        </p:spPr>
      </p:pic>
      <p:sp>
        <p:nvSpPr>
          <p:cNvPr id="4" name="Slide Number Placeholder 5">
            <a:extLst>
              <a:ext uri="{FF2B5EF4-FFF2-40B4-BE49-F238E27FC236}">
                <a16:creationId xmlns:a16="http://schemas.microsoft.com/office/drawing/2014/main" id="{A3A07F65-A2B6-6CBE-ED5B-7177CAC97D98}"/>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2645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691B24-D200-4E2C-B58B-A676F83676E2}" type="slidenum">
              <a:rPr kumimoji="0" lang="en-CA"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fld id="{01FC9533-5559-4B70-A703-A18992A31C93}" type="slidenum">
              <a:rPr kumimoji="0" lang="en-CA"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6343590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7"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578875-0EF9-4907-AF49-0E8AEAADD801}"/>
              </a:ext>
            </a:extLst>
          </p:cNvPr>
          <p:cNvSpPr>
            <a:spLocks noGrp="1"/>
          </p:cNvSpPr>
          <p:nvPr>
            <p:ph type="ctrTitle"/>
          </p:nvPr>
        </p:nvSpPr>
        <p:spPr>
          <a:xfrm>
            <a:off x="1573167" y="3541406"/>
            <a:ext cx="5997661" cy="1001673"/>
          </a:xfrm>
        </p:spPr>
        <p:txBody>
          <a:bodyPr/>
          <a:lstStyle/>
          <a:p>
            <a:br>
              <a:rPr lang="en-US" sz="3600">
                <a:latin typeface="Lab Grotesque Bold" panose="00000800000000000000" pitchFamily="50" charset="0"/>
              </a:rPr>
            </a:br>
            <a:r>
              <a:rPr lang="en-US" sz="3600">
                <a:latin typeface="Lab Grotesque Bold" panose="00000800000000000000" pitchFamily="50" charset="0"/>
              </a:rPr>
              <a:t>Procedure Demonstration</a:t>
            </a:r>
          </a:p>
        </p:txBody>
      </p:sp>
      <p:pic>
        <p:nvPicPr>
          <p:cNvPr id="3" name="Picture 2" descr="A black and white image of a person's face&#10;&#10;Description automatically generated with low confidence">
            <a:extLst>
              <a:ext uri="{FF2B5EF4-FFF2-40B4-BE49-F238E27FC236}">
                <a16:creationId xmlns:a16="http://schemas.microsoft.com/office/drawing/2014/main" id="{08D4EC1F-F86A-1734-FF48-60B6723D8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876" y="2987720"/>
            <a:ext cx="4308245" cy="748558"/>
          </a:xfrm>
          <a:prstGeom prst="rect">
            <a:avLst/>
          </a:prstGeom>
        </p:spPr>
      </p:pic>
      <p:sp>
        <p:nvSpPr>
          <p:cNvPr id="5" name="TextBox 4">
            <a:extLst>
              <a:ext uri="{FF2B5EF4-FFF2-40B4-BE49-F238E27FC236}">
                <a16:creationId xmlns:a16="http://schemas.microsoft.com/office/drawing/2014/main" id="{ECFEBFB6-F49A-9F3C-80E5-DDBFEBA852ED}"/>
              </a:ext>
            </a:extLst>
          </p:cNvPr>
          <p:cNvSpPr txBox="1"/>
          <p:nvPr/>
        </p:nvSpPr>
        <p:spPr>
          <a:xfrm>
            <a:off x="219456" y="5558356"/>
            <a:ext cx="8710057" cy="323165"/>
          </a:xfrm>
          <a:prstGeom prst="rect">
            <a:avLst/>
          </a:prstGeom>
          <a:noFill/>
          <a:ln w="19050">
            <a:noFill/>
          </a:ln>
        </p:spPr>
        <p:txBody>
          <a:bodyPr wrap="square" rtlCol="0">
            <a:spAutoFit/>
          </a:bodyPr>
          <a:lstStyle/>
          <a:p>
            <a:pPr algn="ctr"/>
            <a:r>
              <a:rPr lang="en-US" sz="1500" dirty="0">
                <a:solidFill>
                  <a:schemeClr val="bg1"/>
                </a:solidFill>
                <a:latin typeface="Lab Grotesque Light" panose="00000400000000000000" pitchFamily="50" charset="0"/>
              </a:rPr>
              <a:t>For safety information, visit </a:t>
            </a:r>
            <a:r>
              <a:rPr lang="en-US" sz="1500" dirty="0" err="1">
                <a:solidFill>
                  <a:schemeClr val="bg1"/>
                </a:solidFill>
                <a:latin typeface="Lab Grotesque Light" panose="00000400000000000000" pitchFamily="50" charset="0"/>
              </a:rPr>
              <a:t>www.legacymedicalconsultants.com</a:t>
            </a:r>
            <a:r>
              <a:rPr lang="en-US" sz="1500" dirty="0">
                <a:solidFill>
                  <a:schemeClr val="bg1"/>
                </a:solidFill>
                <a:latin typeface="Lab Grotesque Light" panose="00000400000000000000" pitchFamily="50" charset="0"/>
              </a:rPr>
              <a:t>/</a:t>
            </a:r>
            <a:r>
              <a:rPr lang="en-US" sz="1500" dirty="0" err="1">
                <a:solidFill>
                  <a:schemeClr val="bg1"/>
                </a:solidFill>
                <a:latin typeface="Lab Grotesque Light" panose="00000400000000000000" pitchFamily="50" charset="0"/>
              </a:rPr>
              <a:t>actigraft</a:t>
            </a:r>
            <a:r>
              <a:rPr lang="en-US" sz="1500" dirty="0">
                <a:solidFill>
                  <a:schemeClr val="bg1"/>
                </a:solidFill>
                <a:latin typeface="Lab Grotesque Light" panose="00000400000000000000" pitchFamily="50" charset="0"/>
              </a:rPr>
              <a:t>-safety-info</a:t>
            </a:r>
          </a:p>
        </p:txBody>
      </p:sp>
      <p:sp>
        <p:nvSpPr>
          <p:cNvPr id="2" name="TextBox 1">
            <a:extLst>
              <a:ext uri="{FF2B5EF4-FFF2-40B4-BE49-F238E27FC236}">
                <a16:creationId xmlns:a16="http://schemas.microsoft.com/office/drawing/2014/main" id="{D57BACB9-95BB-EFD2-8AFB-0B4E3105CCBA}"/>
              </a:ext>
            </a:extLst>
          </p:cNvPr>
          <p:cNvSpPr txBox="1"/>
          <p:nvPr/>
        </p:nvSpPr>
        <p:spPr>
          <a:xfrm>
            <a:off x="371856" y="6526740"/>
            <a:ext cx="8710057" cy="276999"/>
          </a:xfrm>
          <a:prstGeom prst="rect">
            <a:avLst/>
          </a:prstGeom>
          <a:noFill/>
          <a:ln w="19050">
            <a:noFill/>
          </a:ln>
        </p:spPr>
        <p:txBody>
          <a:bodyPr wrap="square" rtlCol="0">
            <a:spAutoFit/>
          </a:bodyPr>
          <a:lstStyle/>
          <a:p>
            <a:pPr algn="r"/>
            <a:r>
              <a:rPr lang="en-US" sz="1200" dirty="0">
                <a:solidFill>
                  <a:schemeClr val="bg1"/>
                </a:solidFill>
                <a:latin typeface="Lab Grotesque Light" panose="00000400000000000000" pitchFamily="50" charset="0"/>
              </a:rPr>
              <a:t>25-ACT-0007-rev1</a:t>
            </a:r>
          </a:p>
        </p:txBody>
      </p:sp>
    </p:spTree>
    <p:extLst>
      <p:ext uri="{BB962C8B-B14F-4D97-AF65-F5344CB8AC3E}">
        <p14:creationId xmlns:p14="http://schemas.microsoft.com/office/powerpoint/2010/main" val="1558731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D11FA1E-98B1-438E-807E-10C447ECFD0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975"/>
          <a:stretch/>
        </p:blipFill>
        <p:spPr>
          <a:xfrm>
            <a:off x="0" y="-1"/>
            <a:ext cx="9144000" cy="5121495"/>
          </a:xfrm>
        </p:spPr>
      </p:pic>
      <p:sp>
        <p:nvSpPr>
          <p:cNvPr id="3" name="TextBox 2">
            <a:extLst>
              <a:ext uri="{FF2B5EF4-FFF2-40B4-BE49-F238E27FC236}">
                <a16:creationId xmlns:a16="http://schemas.microsoft.com/office/drawing/2014/main" id="{06F1D35E-35DB-330D-C55C-3E65993E5AEB}"/>
              </a:ext>
            </a:extLst>
          </p:cNvPr>
          <p:cNvSpPr txBox="1"/>
          <p:nvPr/>
        </p:nvSpPr>
        <p:spPr>
          <a:xfrm>
            <a:off x="216971" y="5306520"/>
            <a:ext cx="8710057" cy="1200329"/>
          </a:xfrm>
          <a:prstGeom prst="rect">
            <a:avLst/>
          </a:prstGeom>
          <a:noFill/>
          <a:ln w="19050">
            <a:noFill/>
          </a:ln>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Lab Grotesque Light"/>
              </a:rPr>
              <a:t>Clean and seal the hub of the coagulation mold with provided round bandage contained in kit.</a:t>
            </a:r>
          </a:p>
          <a:p>
            <a:pPr marL="285750" indent="-285750">
              <a:buFont typeface="Arial" panose="020B0604020202020204" pitchFamily="34" charset="0"/>
              <a:buChar char="•"/>
            </a:pPr>
            <a:r>
              <a:rPr lang="en-US" dirty="0">
                <a:latin typeface="Lab Grotesque Light"/>
              </a:rPr>
              <a:t>Ensure you rub your finger around the band-aid to create a seal. </a:t>
            </a:r>
          </a:p>
          <a:p>
            <a:endParaRPr lang="en-US" dirty="0">
              <a:latin typeface="Lab Grotesque Light" panose="00000400000000000000" pitchFamily="50" charset="0"/>
            </a:endParaRPr>
          </a:p>
        </p:txBody>
      </p:sp>
      <p:sp>
        <p:nvSpPr>
          <p:cNvPr id="2" name="Slide Number Placeholder 5">
            <a:extLst>
              <a:ext uri="{FF2B5EF4-FFF2-40B4-BE49-F238E27FC236}">
                <a16:creationId xmlns:a16="http://schemas.microsoft.com/office/drawing/2014/main" id="{D8929A3A-FBD5-BB53-3EA7-A9E06E0D9904}"/>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320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E3E8280-1523-4637-A849-7E6CDB2EA3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6575"/>
          <a:stretch/>
        </p:blipFill>
        <p:spPr>
          <a:xfrm>
            <a:off x="0" y="0"/>
            <a:ext cx="9144000" cy="5085640"/>
          </a:xfrm>
        </p:spPr>
      </p:pic>
      <p:sp>
        <p:nvSpPr>
          <p:cNvPr id="2" name="TextBox 1">
            <a:extLst>
              <a:ext uri="{FF2B5EF4-FFF2-40B4-BE49-F238E27FC236}">
                <a16:creationId xmlns:a16="http://schemas.microsoft.com/office/drawing/2014/main" id="{56F9C9E3-129A-8E6F-2D81-DFD8FFCB3881}"/>
              </a:ext>
            </a:extLst>
          </p:cNvPr>
          <p:cNvSpPr txBox="1"/>
          <p:nvPr/>
        </p:nvSpPr>
        <p:spPr>
          <a:xfrm>
            <a:off x="216971" y="5306520"/>
            <a:ext cx="8710057" cy="646331"/>
          </a:xfrm>
          <a:prstGeom prst="rect">
            <a:avLst/>
          </a:prstGeom>
          <a:noFill/>
          <a:ln w="19050">
            <a:noFill/>
          </a:ln>
        </p:spPr>
        <p:txBody>
          <a:bodyPr wrap="square" rtlCol="0">
            <a:spAutoFit/>
          </a:bodyPr>
          <a:lstStyle/>
          <a:p>
            <a:r>
              <a:rPr lang="en-US">
                <a:latin typeface="Lab Grotesque Light" panose="00000400000000000000" pitchFamily="50" charset="0"/>
              </a:rPr>
              <a:t>Mix the contents of the coagulation mold vigorously for at least 20 seconds.</a:t>
            </a:r>
          </a:p>
          <a:p>
            <a:endParaRPr lang="en-US">
              <a:latin typeface="Lab Grotesque Light" panose="00000400000000000000" pitchFamily="50" charset="0"/>
            </a:endParaRPr>
          </a:p>
        </p:txBody>
      </p:sp>
      <p:sp>
        <p:nvSpPr>
          <p:cNvPr id="4" name="Slide Number Placeholder 5">
            <a:extLst>
              <a:ext uri="{FF2B5EF4-FFF2-40B4-BE49-F238E27FC236}">
                <a16:creationId xmlns:a16="http://schemas.microsoft.com/office/drawing/2014/main" id="{9483D474-025E-E7C9-06E3-26AFF54FFF9D}"/>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9818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D11FA1E-98B1-438E-807E-10C447ECFD0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96" t="8918" b="10062"/>
          <a:stretch/>
        </p:blipFill>
        <p:spPr>
          <a:xfrm>
            <a:off x="0" y="-1"/>
            <a:ext cx="9144000" cy="5101389"/>
          </a:xfrm>
        </p:spPr>
      </p:pic>
      <p:sp>
        <p:nvSpPr>
          <p:cNvPr id="2" name="TextBox 1">
            <a:extLst>
              <a:ext uri="{FF2B5EF4-FFF2-40B4-BE49-F238E27FC236}">
                <a16:creationId xmlns:a16="http://schemas.microsoft.com/office/drawing/2014/main" id="{F59E7DED-360C-647D-7D67-B3B013459B4B}"/>
              </a:ext>
            </a:extLst>
          </p:cNvPr>
          <p:cNvSpPr txBox="1"/>
          <p:nvPr/>
        </p:nvSpPr>
        <p:spPr>
          <a:xfrm>
            <a:off x="216971" y="5306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Mix the contents of the coagulation mold vigorously for at least 20 seconds.</a:t>
            </a:r>
          </a:p>
          <a:p>
            <a:endParaRPr lang="en-US" dirty="0">
              <a:latin typeface="Lab Grotesque Light" panose="00000400000000000000" pitchFamily="50" charset="0"/>
            </a:endParaRPr>
          </a:p>
        </p:txBody>
      </p:sp>
      <p:sp>
        <p:nvSpPr>
          <p:cNvPr id="4" name="Slide Number Placeholder 5">
            <a:extLst>
              <a:ext uri="{FF2B5EF4-FFF2-40B4-BE49-F238E27FC236}">
                <a16:creationId xmlns:a16="http://schemas.microsoft.com/office/drawing/2014/main" id="{C02B5886-4C72-2802-833D-4761FE243CEB}"/>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6244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D11FA1E-98B1-438E-807E-10C447ECFD0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17" t="16551"/>
          <a:stretch/>
        </p:blipFill>
        <p:spPr>
          <a:xfrm>
            <a:off x="0" y="0"/>
            <a:ext cx="9144000" cy="5128307"/>
          </a:xfrm>
        </p:spPr>
      </p:pic>
      <p:sp>
        <p:nvSpPr>
          <p:cNvPr id="3" name="TextBox 2">
            <a:extLst>
              <a:ext uri="{FF2B5EF4-FFF2-40B4-BE49-F238E27FC236}">
                <a16:creationId xmlns:a16="http://schemas.microsoft.com/office/drawing/2014/main" id="{06F1D35E-35DB-330D-C55C-3E65993E5AEB}"/>
              </a:ext>
            </a:extLst>
          </p:cNvPr>
          <p:cNvSpPr txBox="1"/>
          <p:nvPr/>
        </p:nvSpPr>
        <p:spPr>
          <a:xfrm>
            <a:off x="216971" y="5306520"/>
            <a:ext cx="8710057" cy="646331"/>
          </a:xfrm>
          <a:prstGeom prst="rect">
            <a:avLst/>
          </a:prstGeom>
          <a:noFill/>
          <a:ln w="19050">
            <a:noFill/>
          </a:ln>
        </p:spPr>
        <p:txBody>
          <a:bodyPr wrap="square" rtlCol="0">
            <a:spAutoFit/>
          </a:bodyPr>
          <a:lstStyle/>
          <a:p>
            <a:pPr marL="285750" indent="-285750">
              <a:buFont typeface="Arial" panose="020B0604020202020204" pitchFamily="34" charset="0"/>
              <a:buChar char="•"/>
            </a:pPr>
            <a:r>
              <a:rPr lang="en-US" dirty="0">
                <a:latin typeface="Lab Grotesque Light" panose="00000400000000000000" pitchFamily="50" charset="0"/>
              </a:rPr>
              <a:t>Leave the coagulation mold on a flat surface with the dome facing upward. </a:t>
            </a:r>
          </a:p>
          <a:p>
            <a:pPr marL="285750" indent="-285750">
              <a:buFont typeface="Arial" panose="020B0604020202020204" pitchFamily="34" charset="0"/>
              <a:buChar char="•"/>
            </a:pPr>
            <a:r>
              <a:rPr lang="en-US" dirty="0">
                <a:latin typeface="Lab Grotesque Light" panose="00000400000000000000" pitchFamily="50" charset="0"/>
              </a:rPr>
              <a:t>Allow at least 5 minutes for coagulation to occur.</a:t>
            </a:r>
          </a:p>
        </p:txBody>
      </p:sp>
      <p:sp>
        <p:nvSpPr>
          <p:cNvPr id="4" name="Slide Number Placeholder 5">
            <a:extLst>
              <a:ext uri="{FF2B5EF4-FFF2-40B4-BE49-F238E27FC236}">
                <a16:creationId xmlns:a16="http://schemas.microsoft.com/office/drawing/2014/main" id="{C93F2570-E8C1-7C18-2220-9FEDB75AC30C}"/>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13</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8839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D11FA1E-98B1-438E-807E-10C447ECFD0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256" b="28125"/>
          <a:stretch/>
        </p:blipFill>
        <p:spPr>
          <a:xfrm>
            <a:off x="0" y="0"/>
            <a:ext cx="9144000" cy="4881635"/>
          </a:xfrm>
        </p:spPr>
      </p:pic>
      <p:sp>
        <p:nvSpPr>
          <p:cNvPr id="2" name="TextBox 1">
            <a:extLst>
              <a:ext uri="{FF2B5EF4-FFF2-40B4-BE49-F238E27FC236}">
                <a16:creationId xmlns:a16="http://schemas.microsoft.com/office/drawing/2014/main" id="{2AA286F6-62D3-C5AF-A9FF-F4A79A76F4F4}"/>
              </a:ext>
            </a:extLst>
          </p:cNvPr>
          <p:cNvSpPr txBox="1"/>
          <p:nvPr/>
        </p:nvSpPr>
        <p:spPr>
          <a:xfrm>
            <a:off x="216971" y="5306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Tip the coagulation mold upside-down to begin the removal process of the WBC.</a:t>
            </a:r>
          </a:p>
          <a:p>
            <a:endParaRPr lang="en-US" dirty="0">
              <a:latin typeface="Lab Grotesque Light" panose="00000400000000000000" pitchFamily="50" charset="0"/>
            </a:endParaRPr>
          </a:p>
        </p:txBody>
      </p:sp>
      <p:sp>
        <p:nvSpPr>
          <p:cNvPr id="4" name="Slide Number Placeholder 5">
            <a:extLst>
              <a:ext uri="{FF2B5EF4-FFF2-40B4-BE49-F238E27FC236}">
                <a16:creationId xmlns:a16="http://schemas.microsoft.com/office/drawing/2014/main" id="{B651F748-7572-44D5-0D70-F16FEA1BF5D6}"/>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2308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750E07-4BD4-4AF3-A23D-8CFC16B2B5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18" t="4976" b="12618"/>
          <a:stretch/>
        </p:blipFill>
        <p:spPr>
          <a:xfrm>
            <a:off x="0" y="0"/>
            <a:ext cx="9144000" cy="5152634"/>
          </a:xfrm>
        </p:spPr>
      </p:pic>
      <p:sp>
        <p:nvSpPr>
          <p:cNvPr id="7" name="TextBox 6">
            <a:extLst>
              <a:ext uri="{FF2B5EF4-FFF2-40B4-BE49-F238E27FC236}">
                <a16:creationId xmlns:a16="http://schemas.microsoft.com/office/drawing/2014/main" id="{03C47633-3DC3-8879-26B0-AF58076D7BF5}"/>
              </a:ext>
            </a:extLst>
          </p:cNvPr>
          <p:cNvSpPr txBox="1"/>
          <p:nvPr/>
        </p:nvSpPr>
        <p:spPr>
          <a:xfrm>
            <a:off x="216970" y="5303520"/>
            <a:ext cx="8710057" cy="923330"/>
          </a:xfrm>
          <a:prstGeom prst="rect">
            <a:avLst/>
          </a:prstGeom>
          <a:noFill/>
          <a:ln w="19050">
            <a:noFill/>
          </a:ln>
        </p:spPr>
        <p:txBody>
          <a:bodyPr wrap="square" rtlCol="0">
            <a:spAutoFit/>
          </a:bodyPr>
          <a:lstStyle/>
          <a:p>
            <a:pPr marL="285750" indent="-285750">
              <a:buFont typeface="Arial" panose="020B0604020202020204" pitchFamily="34" charset="0"/>
              <a:buChar char="•"/>
            </a:pPr>
            <a:r>
              <a:rPr lang="en-US" dirty="0">
                <a:latin typeface="Lab Grotesque Light" panose="00000400000000000000" pitchFamily="50" charset="0"/>
              </a:rPr>
              <a:t>Gently peel back the Tyvek® backing while securing the gauze to the exterior edges of the coagulation mold.</a:t>
            </a:r>
          </a:p>
          <a:p>
            <a:pPr marL="285750" indent="-285750">
              <a:buFont typeface="Arial" panose="020B0604020202020204" pitchFamily="34" charset="0"/>
              <a:buChar char="•"/>
            </a:pPr>
            <a:r>
              <a:rPr lang="en-US" dirty="0">
                <a:latin typeface="Lab Grotesque Light" panose="00000400000000000000" pitchFamily="50" charset="0"/>
              </a:rPr>
              <a:t>Placing thumb or fingers on gauze to create opposing pressure when peeling Tyvek. </a:t>
            </a:r>
          </a:p>
        </p:txBody>
      </p:sp>
      <p:sp>
        <p:nvSpPr>
          <p:cNvPr id="2" name="Slide Number Placeholder 5">
            <a:extLst>
              <a:ext uri="{FF2B5EF4-FFF2-40B4-BE49-F238E27FC236}">
                <a16:creationId xmlns:a16="http://schemas.microsoft.com/office/drawing/2014/main" id="{63B4C8C6-BB52-E378-D87C-3DEEEC7945D7}"/>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2736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750E07-4BD4-4AF3-A23D-8CFC16B2B5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01" t="221" r="43" b="16998"/>
          <a:stretch/>
        </p:blipFill>
        <p:spPr>
          <a:xfrm>
            <a:off x="0" y="0"/>
            <a:ext cx="9144000" cy="5161547"/>
          </a:xfrm>
        </p:spPr>
      </p:pic>
      <p:sp>
        <p:nvSpPr>
          <p:cNvPr id="2" name="TextBox 1">
            <a:extLst>
              <a:ext uri="{FF2B5EF4-FFF2-40B4-BE49-F238E27FC236}">
                <a16:creationId xmlns:a16="http://schemas.microsoft.com/office/drawing/2014/main" id="{B5438B4D-974B-76CF-FCB8-F5BAF4FD631A}"/>
              </a:ext>
            </a:extLst>
          </p:cNvPr>
          <p:cNvSpPr txBox="1"/>
          <p:nvPr/>
        </p:nvSpPr>
        <p:spPr>
          <a:xfrm>
            <a:off x="216971" y="5306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Gently peel back the Tyvek® backing while securing the gauze to the exterior edges of the coagulation mold.</a:t>
            </a:r>
          </a:p>
        </p:txBody>
      </p:sp>
      <p:sp>
        <p:nvSpPr>
          <p:cNvPr id="4" name="Slide Number Placeholder 5">
            <a:extLst>
              <a:ext uri="{FF2B5EF4-FFF2-40B4-BE49-F238E27FC236}">
                <a16:creationId xmlns:a16="http://schemas.microsoft.com/office/drawing/2014/main" id="{261A0D1E-7DD0-A37A-4BB1-13F782CEB1F5}"/>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2351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297782-3490-473F-BD0D-CD7D34B846E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780" b="23778"/>
          <a:stretch/>
        </p:blipFill>
        <p:spPr>
          <a:xfrm>
            <a:off x="-1" y="-144379"/>
            <a:ext cx="9144001" cy="5149516"/>
          </a:xfrm>
        </p:spPr>
      </p:pic>
      <p:sp>
        <p:nvSpPr>
          <p:cNvPr id="2" name="TextBox 1">
            <a:extLst>
              <a:ext uri="{FF2B5EF4-FFF2-40B4-BE49-F238E27FC236}">
                <a16:creationId xmlns:a16="http://schemas.microsoft.com/office/drawing/2014/main" id="{ECB95270-FE5E-8B57-36F2-054EADB85344}"/>
              </a:ext>
            </a:extLst>
          </p:cNvPr>
          <p:cNvSpPr txBox="1"/>
          <p:nvPr/>
        </p:nvSpPr>
        <p:spPr>
          <a:xfrm>
            <a:off x="216971" y="5306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Gently peel back the Tyvek® backing while securing the gauze to the exterior edges of the coagulation mold.</a:t>
            </a:r>
          </a:p>
        </p:txBody>
      </p:sp>
      <p:sp>
        <p:nvSpPr>
          <p:cNvPr id="4" name="Slide Number Placeholder 5">
            <a:extLst>
              <a:ext uri="{FF2B5EF4-FFF2-40B4-BE49-F238E27FC236}">
                <a16:creationId xmlns:a16="http://schemas.microsoft.com/office/drawing/2014/main" id="{D202247F-423C-8A2E-BFBF-84CF3C4E26B5}"/>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19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E3E8280-1523-4637-A849-7E6CDB2EA3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189" b="5668"/>
          <a:stretch/>
        </p:blipFill>
        <p:spPr>
          <a:xfrm>
            <a:off x="433942" y="-22772"/>
            <a:ext cx="8710058" cy="5175641"/>
          </a:xfrm>
        </p:spPr>
      </p:pic>
      <p:sp>
        <p:nvSpPr>
          <p:cNvPr id="2" name="TextBox 1">
            <a:extLst>
              <a:ext uri="{FF2B5EF4-FFF2-40B4-BE49-F238E27FC236}">
                <a16:creationId xmlns:a16="http://schemas.microsoft.com/office/drawing/2014/main" id="{6D027E0F-9324-5CE6-14AF-35616A2D450C}"/>
              </a:ext>
            </a:extLst>
          </p:cNvPr>
          <p:cNvSpPr txBox="1"/>
          <p:nvPr/>
        </p:nvSpPr>
        <p:spPr>
          <a:xfrm>
            <a:off x="216971" y="5306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Gently peel back the Tyvek® backing while securing the gauze to the exterior edges of the coagulation mold.</a:t>
            </a:r>
          </a:p>
        </p:txBody>
      </p:sp>
      <p:sp>
        <p:nvSpPr>
          <p:cNvPr id="4" name="Slide Number Placeholder 5">
            <a:extLst>
              <a:ext uri="{FF2B5EF4-FFF2-40B4-BE49-F238E27FC236}">
                <a16:creationId xmlns:a16="http://schemas.microsoft.com/office/drawing/2014/main" id="{05A2B0EA-BE85-61E4-709B-F6DFDFE56FB7}"/>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51582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E3E8280-1523-4637-A849-7E6CDB2EA3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394" b="8502"/>
          <a:stretch/>
        </p:blipFill>
        <p:spPr>
          <a:xfrm>
            <a:off x="0" y="0"/>
            <a:ext cx="9142253" cy="5126046"/>
          </a:xfrm>
        </p:spPr>
      </p:pic>
      <p:sp>
        <p:nvSpPr>
          <p:cNvPr id="2" name="TextBox 1">
            <a:extLst>
              <a:ext uri="{FF2B5EF4-FFF2-40B4-BE49-F238E27FC236}">
                <a16:creationId xmlns:a16="http://schemas.microsoft.com/office/drawing/2014/main" id="{9FA8C664-71FE-211F-EEFD-0EEF365DC3A0}"/>
              </a:ext>
            </a:extLst>
          </p:cNvPr>
          <p:cNvSpPr txBox="1"/>
          <p:nvPr/>
        </p:nvSpPr>
        <p:spPr>
          <a:xfrm>
            <a:off x="216971" y="5306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Loosen the WBC from the edges of the coagulation mold using the plastic ring provided in the Coagulation &amp; Accelerator Kit.</a:t>
            </a:r>
          </a:p>
        </p:txBody>
      </p:sp>
      <p:sp>
        <p:nvSpPr>
          <p:cNvPr id="4" name="Slide Number Placeholder 5">
            <a:extLst>
              <a:ext uri="{FF2B5EF4-FFF2-40B4-BE49-F238E27FC236}">
                <a16:creationId xmlns:a16="http://schemas.microsoft.com/office/drawing/2014/main" id="{619DA070-0380-5961-4A9F-C061959F0564}"/>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045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96C88E-17D0-97B6-41D5-A90327A6BDFF}"/>
              </a:ext>
            </a:extLst>
          </p:cNvPr>
          <p:cNvSpPr txBox="1"/>
          <p:nvPr/>
        </p:nvSpPr>
        <p:spPr>
          <a:xfrm>
            <a:off x="3820632" y="3555037"/>
            <a:ext cx="405478" cy="338554"/>
          </a:xfrm>
          <a:prstGeom prst="rect">
            <a:avLst/>
          </a:prstGeom>
          <a:noFill/>
        </p:spPr>
        <p:txBody>
          <a:bodyPr wrap="square" rtlCol="0">
            <a:spAutoFit/>
          </a:bodyPr>
          <a:lstStyle/>
          <a:p>
            <a:r>
              <a:rPr lang="en-US" sz="1600">
                <a:solidFill>
                  <a:srgbClr val="CEBFB3"/>
                </a:solidFill>
                <a:latin typeface="Lab Grotesque Bold" panose="00000800000000000000" pitchFamily="50" charset="0"/>
              </a:rPr>
              <a:t>+</a:t>
            </a:r>
          </a:p>
        </p:txBody>
      </p:sp>
      <p:pic>
        <p:nvPicPr>
          <p:cNvPr id="6" name="Picture 5" descr="A picture containing window, person, indoor&#10;&#10;Description automatically generated">
            <a:extLst>
              <a:ext uri="{FF2B5EF4-FFF2-40B4-BE49-F238E27FC236}">
                <a16:creationId xmlns:a16="http://schemas.microsoft.com/office/drawing/2014/main" id="{8D7F54E2-7440-6717-3333-A0750B39C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68538"/>
          </a:xfrm>
          <a:prstGeom prst="rect">
            <a:avLst/>
          </a:prstGeom>
        </p:spPr>
      </p:pic>
      <p:sp>
        <p:nvSpPr>
          <p:cNvPr id="9" name="TextBox 8">
            <a:extLst>
              <a:ext uri="{FF2B5EF4-FFF2-40B4-BE49-F238E27FC236}">
                <a16:creationId xmlns:a16="http://schemas.microsoft.com/office/drawing/2014/main" id="{137534C5-4259-849F-F6F7-95A88D690FC9}"/>
              </a:ext>
            </a:extLst>
          </p:cNvPr>
          <p:cNvSpPr txBox="1"/>
          <p:nvPr/>
        </p:nvSpPr>
        <p:spPr>
          <a:xfrm>
            <a:off x="219456" y="5580248"/>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The </a:t>
            </a:r>
            <a:r>
              <a:rPr lang="en-US" dirty="0" err="1">
                <a:latin typeface="Lab Grotesque Light" panose="00000400000000000000" pitchFamily="50" charset="0"/>
              </a:rPr>
              <a:t>ActiGraft</a:t>
            </a:r>
            <a:r>
              <a:rPr lang="en-US" baseline="30000" dirty="0">
                <a:latin typeface="Lab Grotesque Light" panose="00000400000000000000" pitchFamily="50" charset="0"/>
              </a:rPr>
              <a:t>+ ® </a:t>
            </a:r>
            <a:r>
              <a:rPr lang="en-US" dirty="0">
                <a:latin typeface="Lab Grotesque Light" panose="00000400000000000000" pitchFamily="50" charset="0"/>
              </a:rPr>
              <a:t>system provides single-use components needed for a safe and rapid preparation of Whole Blood Clot (WBC) from a sample of a patient’s own blood. </a:t>
            </a:r>
            <a:endParaRPr lang="en-US" baseline="30000" dirty="0">
              <a:latin typeface="Lab Grotesque Light" panose="00000400000000000000" pitchFamily="50" charset="0"/>
            </a:endParaRPr>
          </a:p>
        </p:txBody>
      </p:sp>
      <p:sp>
        <p:nvSpPr>
          <p:cNvPr id="2" name="Slide Number Placeholder 5">
            <a:extLst>
              <a:ext uri="{FF2B5EF4-FFF2-40B4-BE49-F238E27FC236}">
                <a16:creationId xmlns:a16="http://schemas.microsoft.com/office/drawing/2014/main" id="{85180714-9285-DB67-4189-FEDD97C5D3B4}"/>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995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A7EEE3F-E0D6-4742-A20A-31417390403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445" b="5388"/>
          <a:stretch/>
        </p:blipFill>
        <p:spPr>
          <a:xfrm>
            <a:off x="0" y="-72192"/>
            <a:ext cx="9144000" cy="5191842"/>
          </a:xfrm>
        </p:spPr>
      </p:pic>
      <p:sp>
        <p:nvSpPr>
          <p:cNvPr id="2" name="TextBox 1">
            <a:extLst>
              <a:ext uri="{FF2B5EF4-FFF2-40B4-BE49-F238E27FC236}">
                <a16:creationId xmlns:a16="http://schemas.microsoft.com/office/drawing/2014/main" id="{0479FAC7-6005-95EE-52DA-8C6CD2476681}"/>
              </a:ext>
            </a:extLst>
          </p:cNvPr>
          <p:cNvSpPr txBox="1"/>
          <p:nvPr/>
        </p:nvSpPr>
        <p:spPr>
          <a:xfrm>
            <a:off x="216971" y="5306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Loosen the WBC from the edges of the coagulation mold using the plastic ring provided in the Coagulation &amp; Accelerator Kit.</a:t>
            </a:r>
          </a:p>
        </p:txBody>
      </p:sp>
      <p:sp>
        <p:nvSpPr>
          <p:cNvPr id="4" name="Slide Number Placeholder 5">
            <a:extLst>
              <a:ext uri="{FF2B5EF4-FFF2-40B4-BE49-F238E27FC236}">
                <a16:creationId xmlns:a16="http://schemas.microsoft.com/office/drawing/2014/main" id="{4A4EF240-B774-D399-3190-8F207BE9F622}"/>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6615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B2EFBA6-9BB2-42F9-A44F-FC8587EBF77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613"/>
          <a:stretch/>
        </p:blipFill>
        <p:spPr>
          <a:xfrm>
            <a:off x="0" y="770021"/>
            <a:ext cx="4778087" cy="3990017"/>
          </a:xfrm>
        </p:spPr>
      </p:pic>
      <p:sp>
        <p:nvSpPr>
          <p:cNvPr id="2" name="TextBox 1">
            <a:extLst>
              <a:ext uri="{FF2B5EF4-FFF2-40B4-BE49-F238E27FC236}">
                <a16:creationId xmlns:a16="http://schemas.microsoft.com/office/drawing/2014/main" id="{B9B7FEBE-1BEA-C8C3-521A-92D8B1F0BC89}"/>
              </a:ext>
            </a:extLst>
          </p:cNvPr>
          <p:cNvSpPr txBox="1"/>
          <p:nvPr/>
        </p:nvSpPr>
        <p:spPr>
          <a:xfrm>
            <a:off x="219456" y="5303520"/>
            <a:ext cx="8710057" cy="923330"/>
          </a:xfrm>
          <a:prstGeom prst="rect">
            <a:avLst/>
          </a:prstGeom>
          <a:noFill/>
          <a:ln w="19050">
            <a:noFill/>
          </a:ln>
        </p:spPr>
        <p:txBody>
          <a:bodyPr wrap="square" rtlCol="0">
            <a:spAutoFit/>
          </a:bodyPr>
          <a:lstStyle/>
          <a:p>
            <a:pPr marL="285750" indent="-285750">
              <a:buFont typeface="Arial" panose="020B0604020202020204" pitchFamily="34" charset="0"/>
              <a:buChar char="•"/>
            </a:pPr>
            <a:r>
              <a:rPr lang="en-US" dirty="0">
                <a:latin typeface="Lab Grotesque Light" panose="00000400000000000000" pitchFamily="50" charset="0"/>
              </a:rPr>
              <a:t>Lift the WBC out of the coagulation mold by the corners of the gauze.</a:t>
            </a:r>
          </a:p>
          <a:p>
            <a:pPr marL="285750" indent="-285750">
              <a:buFont typeface="Arial" panose="020B0604020202020204" pitchFamily="34" charset="0"/>
              <a:buChar char="•"/>
            </a:pPr>
            <a:r>
              <a:rPr lang="en-US" dirty="0">
                <a:latin typeface="Lab Grotesque Light" panose="00000400000000000000" pitchFamily="50" charset="0"/>
              </a:rPr>
              <a:t>Place clot on 4x4 gauze to remove any excess fluid. </a:t>
            </a:r>
          </a:p>
          <a:p>
            <a:endParaRPr lang="en-US" dirty="0">
              <a:latin typeface="Lab Grotesque Light" panose="00000400000000000000" pitchFamily="50" charset="0"/>
            </a:endParaRPr>
          </a:p>
        </p:txBody>
      </p:sp>
      <p:pic>
        <p:nvPicPr>
          <p:cNvPr id="4" name="Picture 3">
            <a:extLst>
              <a:ext uri="{FF2B5EF4-FFF2-40B4-BE49-F238E27FC236}">
                <a16:creationId xmlns:a16="http://schemas.microsoft.com/office/drawing/2014/main" id="{35881F3A-92E3-BE21-0D48-42D34289BA71}"/>
              </a:ext>
            </a:extLst>
          </p:cNvPr>
          <p:cNvPicPr>
            <a:picLocks noChangeAspect="1"/>
          </p:cNvPicPr>
          <p:nvPr/>
        </p:nvPicPr>
        <p:blipFill>
          <a:blip r:embed="rId4"/>
          <a:stretch>
            <a:fillRect/>
          </a:stretch>
        </p:blipFill>
        <p:spPr>
          <a:xfrm>
            <a:off x="5934223" y="770020"/>
            <a:ext cx="3209777" cy="3990017"/>
          </a:xfrm>
          <a:prstGeom prst="rect">
            <a:avLst/>
          </a:prstGeom>
        </p:spPr>
      </p:pic>
      <p:sp>
        <p:nvSpPr>
          <p:cNvPr id="5" name="Arrow: Right 4">
            <a:extLst>
              <a:ext uri="{FF2B5EF4-FFF2-40B4-BE49-F238E27FC236}">
                <a16:creationId xmlns:a16="http://schemas.microsoft.com/office/drawing/2014/main" id="{EFF3E6FC-240C-2B7D-8EE9-413CEBC880A6}"/>
              </a:ext>
            </a:extLst>
          </p:cNvPr>
          <p:cNvSpPr/>
          <p:nvPr/>
        </p:nvSpPr>
        <p:spPr>
          <a:xfrm>
            <a:off x="4956105" y="2747411"/>
            <a:ext cx="800100" cy="6858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652D6DC-4CC5-D10F-0EC0-2112C2F45397}"/>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4611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CD766D-FE48-4BBE-AEA2-1E9DD4ADD5D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584" b="10505"/>
          <a:stretch/>
        </p:blipFill>
        <p:spPr>
          <a:xfrm>
            <a:off x="0" y="0"/>
            <a:ext cx="9143999" cy="4993307"/>
          </a:xfrm>
        </p:spPr>
      </p:pic>
      <p:sp>
        <p:nvSpPr>
          <p:cNvPr id="2" name="TextBox 1">
            <a:extLst>
              <a:ext uri="{FF2B5EF4-FFF2-40B4-BE49-F238E27FC236}">
                <a16:creationId xmlns:a16="http://schemas.microsoft.com/office/drawing/2014/main" id="{6FC96857-638D-8937-8059-CE78736BD574}"/>
              </a:ext>
            </a:extLst>
          </p:cNvPr>
          <p:cNvSpPr txBox="1"/>
          <p:nvPr/>
        </p:nvSpPr>
        <p:spPr>
          <a:xfrm>
            <a:off x="216971" y="5306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The WBC is ready for application to the patient’s wound.</a:t>
            </a:r>
          </a:p>
          <a:p>
            <a:endParaRPr lang="en-US" dirty="0">
              <a:latin typeface="Lab Grotesque Light" panose="00000400000000000000" pitchFamily="50" charset="0"/>
            </a:endParaRPr>
          </a:p>
        </p:txBody>
      </p:sp>
      <p:sp>
        <p:nvSpPr>
          <p:cNvPr id="4" name="Slide Number Placeholder 5">
            <a:extLst>
              <a:ext uri="{FF2B5EF4-FFF2-40B4-BE49-F238E27FC236}">
                <a16:creationId xmlns:a16="http://schemas.microsoft.com/office/drawing/2014/main" id="{EFA75DC3-9DA8-DA6E-6E2C-0A8E0BAE24A6}"/>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4699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CD766D-FE48-4BBE-AEA2-1E9DD4ADD5D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785" b="8785"/>
          <a:stretch/>
        </p:blipFill>
        <p:spPr>
          <a:xfrm>
            <a:off x="0" y="1"/>
            <a:ext cx="9144000" cy="4993308"/>
          </a:xfrm>
        </p:spPr>
      </p:pic>
      <p:sp>
        <p:nvSpPr>
          <p:cNvPr id="2" name="TextBox 1">
            <a:extLst>
              <a:ext uri="{FF2B5EF4-FFF2-40B4-BE49-F238E27FC236}">
                <a16:creationId xmlns:a16="http://schemas.microsoft.com/office/drawing/2014/main" id="{421D763F-9AD0-CC04-03BF-68884361D34B}"/>
              </a:ext>
            </a:extLst>
          </p:cNvPr>
          <p:cNvSpPr txBox="1"/>
          <p:nvPr/>
        </p:nvSpPr>
        <p:spPr>
          <a:xfrm>
            <a:off x="1" y="5306520"/>
            <a:ext cx="9144000" cy="1302921"/>
          </a:xfrm>
          <a:prstGeom prst="rect">
            <a:avLst/>
          </a:prstGeom>
          <a:noFill/>
          <a:ln w="19050">
            <a:noFill/>
          </a:ln>
        </p:spPr>
        <p:txBody>
          <a:bodyPr wrap="square" rtlCol="0">
            <a:spAutoFit/>
          </a:bodyPr>
          <a:lstStyle/>
          <a:p>
            <a:pPr algn="ctr"/>
            <a:r>
              <a:rPr lang="en-US" b="1" dirty="0">
                <a:latin typeface="Lab Grotesque Light" panose="00000400000000000000" pitchFamily="50" charset="0"/>
              </a:rPr>
              <a:t>**TRIM THE CLOT TO THE SIZE OF THE WOUND**</a:t>
            </a:r>
          </a:p>
          <a:p>
            <a:pPr algn="ctr">
              <a:spcAft>
                <a:spcPts val="800"/>
              </a:spcAft>
            </a:pPr>
            <a:r>
              <a:rPr lang="en-US" b="1" dirty="0">
                <a:latin typeface="Lab Grotesque Light" panose="00000400000000000000" pitchFamily="50" charset="0"/>
              </a:rPr>
              <a:t>** DO NOT OVERLAP THE CLOT MATERIAL ON PERIWOUND OR “GOOD” SKIN **</a:t>
            </a:r>
          </a:p>
          <a:p>
            <a:pPr algn="ctr"/>
            <a:r>
              <a:rPr lang="en-US" dirty="0">
                <a:latin typeface="Lab Grotesque Light" panose="00000400000000000000" pitchFamily="50" charset="0"/>
              </a:rPr>
              <a:t>Apply the WBC to the patient’s wound with the gauze-side facing upward. </a:t>
            </a:r>
          </a:p>
          <a:p>
            <a:endParaRPr lang="en-US" dirty="0">
              <a:latin typeface="Lab Grotesque Light" panose="00000400000000000000" pitchFamily="50" charset="0"/>
            </a:endParaRPr>
          </a:p>
        </p:txBody>
      </p:sp>
      <p:sp>
        <p:nvSpPr>
          <p:cNvPr id="4" name="Slide Number Placeholder 5">
            <a:extLst>
              <a:ext uri="{FF2B5EF4-FFF2-40B4-BE49-F238E27FC236}">
                <a16:creationId xmlns:a16="http://schemas.microsoft.com/office/drawing/2014/main" id="{3990C11A-34B0-F4DB-26C8-335BFBD79F73}"/>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23</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6193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CD766D-FE48-4BBE-AEA2-1E9DD4ADD5D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777" b="8777"/>
          <a:stretch/>
        </p:blipFill>
        <p:spPr>
          <a:xfrm>
            <a:off x="0" y="0"/>
            <a:ext cx="9143999" cy="4993307"/>
          </a:xfrm>
        </p:spPr>
      </p:pic>
      <p:sp>
        <p:nvSpPr>
          <p:cNvPr id="2" name="TextBox 1">
            <a:extLst>
              <a:ext uri="{FF2B5EF4-FFF2-40B4-BE49-F238E27FC236}">
                <a16:creationId xmlns:a16="http://schemas.microsoft.com/office/drawing/2014/main" id="{421D763F-9AD0-CC04-03BF-68884361D34B}"/>
              </a:ext>
            </a:extLst>
          </p:cNvPr>
          <p:cNvSpPr txBox="1"/>
          <p:nvPr/>
        </p:nvSpPr>
        <p:spPr>
          <a:xfrm>
            <a:off x="216971" y="5306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Anchor the WBC to the patient’s skin with </a:t>
            </a:r>
            <a:r>
              <a:rPr lang="en-US" dirty="0" err="1">
                <a:latin typeface="Lab Grotesque Light" panose="00000400000000000000" pitchFamily="50" charset="0"/>
              </a:rPr>
              <a:t>Steri</a:t>
            </a:r>
            <a:r>
              <a:rPr lang="en-US" dirty="0">
                <a:latin typeface="Lab Grotesque Light" panose="00000400000000000000" pitchFamily="50" charset="0"/>
              </a:rPr>
              <a:t> Strips. </a:t>
            </a:r>
          </a:p>
          <a:p>
            <a:endParaRPr lang="en-US" dirty="0">
              <a:latin typeface="Lab Grotesque Light" panose="00000400000000000000" pitchFamily="50" charset="0"/>
            </a:endParaRPr>
          </a:p>
        </p:txBody>
      </p:sp>
      <p:sp>
        <p:nvSpPr>
          <p:cNvPr id="4" name="Slide Number Placeholder 5">
            <a:extLst>
              <a:ext uri="{FF2B5EF4-FFF2-40B4-BE49-F238E27FC236}">
                <a16:creationId xmlns:a16="http://schemas.microsoft.com/office/drawing/2014/main" id="{35D24696-25D0-DD65-DA95-DBC2A3326451}"/>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3513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CD766D-FE48-4BBE-AEA2-1E9DD4ADD5D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791" b="8791"/>
          <a:stretch/>
        </p:blipFill>
        <p:spPr>
          <a:xfrm>
            <a:off x="0" y="0"/>
            <a:ext cx="9143999" cy="4993307"/>
          </a:xfrm>
        </p:spPr>
      </p:pic>
      <p:sp>
        <p:nvSpPr>
          <p:cNvPr id="2" name="TextBox 1">
            <a:extLst>
              <a:ext uri="{FF2B5EF4-FFF2-40B4-BE49-F238E27FC236}">
                <a16:creationId xmlns:a16="http://schemas.microsoft.com/office/drawing/2014/main" id="{421D763F-9AD0-CC04-03BF-68884361D34B}"/>
              </a:ext>
            </a:extLst>
          </p:cNvPr>
          <p:cNvSpPr txBox="1"/>
          <p:nvPr/>
        </p:nvSpPr>
        <p:spPr>
          <a:xfrm>
            <a:off x="216971" y="5306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Place a non-adherent pad over the WBC and </a:t>
            </a:r>
            <a:r>
              <a:rPr lang="en-US" dirty="0" err="1">
                <a:latin typeface="Lab Grotesque Light" panose="00000400000000000000" pitchFamily="50" charset="0"/>
              </a:rPr>
              <a:t>Steri</a:t>
            </a:r>
            <a:r>
              <a:rPr lang="en-US" dirty="0">
                <a:latin typeface="Lab Grotesque Light" panose="00000400000000000000" pitchFamily="50" charset="0"/>
              </a:rPr>
              <a:t> Strips.</a:t>
            </a:r>
          </a:p>
          <a:p>
            <a:endParaRPr lang="en-US" dirty="0">
              <a:latin typeface="Lab Grotesque Light" panose="00000400000000000000" pitchFamily="50" charset="0"/>
            </a:endParaRPr>
          </a:p>
        </p:txBody>
      </p:sp>
      <p:sp>
        <p:nvSpPr>
          <p:cNvPr id="4" name="Slide Number Placeholder 5">
            <a:extLst>
              <a:ext uri="{FF2B5EF4-FFF2-40B4-BE49-F238E27FC236}">
                <a16:creationId xmlns:a16="http://schemas.microsoft.com/office/drawing/2014/main" id="{0425F542-2DA1-1F82-929A-2C01C961E047}"/>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4975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CD766D-FE48-4BBE-AEA2-1E9DD4ADD5D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746" b="8746"/>
          <a:stretch/>
        </p:blipFill>
        <p:spPr>
          <a:xfrm>
            <a:off x="0" y="0"/>
            <a:ext cx="9143999" cy="4993307"/>
          </a:xfrm>
        </p:spPr>
      </p:pic>
      <p:sp>
        <p:nvSpPr>
          <p:cNvPr id="2" name="TextBox 1">
            <a:extLst>
              <a:ext uri="{FF2B5EF4-FFF2-40B4-BE49-F238E27FC236}">
                <a16:creationId xmlns:a16="http://schemas.microsoft.com/office/drawing/2014/main" id="{421D763F-9AD0-CC04-03BF-68884361D34B}"/>
              </a:ext>
            </a:extLst>
          </p:cNvPr>
          <p:cNvSpPr txBox="1"/>
          <p:nvPr/>
        </p:nvSpPr>
        <p:spPr>
          <a:xfrm>
            <a:off x="216971" y="5306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Apply the foam dressing on top – or provider’s choice of secondary dressing.  </a:t>
            </a:r>
          </a:p>
          <a:p>
            <a:endParaRPr lang="en-US" dirty="0">
              <a:latin typeface="Lab Grotesque Light" panose="00000400000000000000" pitchFamily="50" charset="0"/>
            </a:endParaRPr>
          </a:p>
        </p:txBody>
      </p:sp>
      <p:sp>
        <p:nvSpPr>
          <p:cNvPr id="4" name="Slide Number Placeholder 5">
            <a:extLst>
              <a:ext uri="{FF2B5EF4-FFF2-40B4-BE49-F238E27FC236}">
                <a16:creationId xmlns:a16="http://schemas.microsoft.com/office/drawing/2014/main" id="{D678961F-5829-7F00-E239-6362568A4442}"/>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26</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7310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CD766D-FE48-4BBE-AEA2-1E9DD4ADD5D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713" b="8713"/>
          <a:stretch/>
        </p:blipFill>
        <p:spPr>
          <a:xfrm>
            <a:off x="3590298" y="1792705"/>
            <a:ext cx="5553702" cy="3032737"/>
          </a:xfr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421D763F-9AD0-CC04-03BF-68884361D34B}"/>
              </a:ext>
            </a:extLst>
          </p:cNvPr>
          <p:cNvSpPr txBox="1"/>
          <p:nvPr/>
        </p:nvSpPr>
        <p:spPr>
          <a:xfrm>
            <a:off x="277111" y="3355505"/>
            <a:ext cx="2989016" cy="1200329"/>
          </a:xfrm>
          <a:prstGeom prst="rect">
            <a:avLst/>
          </a:prstGeom>
          <a:noFill/>
          <a:ln w="19050">
            <a:noFill/>
          </a:ln>
        </p:spPr>
        <p:txBody>
          <a:bodyPr wrap="square" rtlCol="0">
            <a:spAutoFit/>
          </a:bodyPr>
          <a:lstStyle/>
          <a:p>
            <a:r>
              <a:rPr lang="en-US" dirty="0">
                <a:latin typeface="Lab Grotesque Light" panose="00000400000000000000" pitchFamily="50" charset="0"/>
              </a:rPr>
              <a:t>Secure the dressings with gauze – or provider’s choice of secondary dressing. </a:t>
            </a:r>
          </a:p>
          <a:p>
            <a:endParaRPr lang="en-US" dirty="0">
              <a:latin typeface="Lab Grotesque Light" panose="00000400000000000000" pitchFamily="50" charset="0"/>
            </a:endParaRPr>
          </a:p>
        </p:txBody>
      </p:sp>
      <p:pic>
        <p:nvPicPr>
          <p:cNvPr id="4" name="Content Placeholder 6">
            <a:extLst>
              <a:ext uri="{FF2B5EF4-FFF2-40B4-BE49-F238E27FC236}">
                <a16:creationId xmlns:a16="http://schemas.microsoft.com/office/drawing/2014/main" id="{8908EE08-2BF9-54A0-6AAC-033598A9FED1}"/>
              </a:ext>
            </a:extLst>
          </p:cNvPr>
          <p:cNvPicPr>
            <a:picLocks noChangeAspect="1"/>
          </p:cNvPicPr>
          <p:nvPr/>
        </p:nvPicPr>
        <p:blipFill>
          <a:blip r:embed="rId4">
            <a:extLst>
              <a:ext uri="{28A0092B-C50C-407E-A947-70E740481C1C}">
                <a14:useLocalDpi xmlns:a14="http://schemas.microsoft.com/office/drawing/2010/main" val="0"/>
              </a:ext>
            </a:extLst>
          </a:blip>
          <a:srcRect t="8708" b="8708"/>
          <a:stretch/>
        </p:blipFill>
        <p:spPr>
          <a:xfrm>
            <a:off x="0" y="0"/>
            <a:ext cx="5023488" cy="2743200"/>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9DA76BCF-0B7F-3C64-1DC0-259D604A1B09}"/>
              </a:ext>
            </a:extLst>
          </p:cNvPr>
          <p:cNvSpPr txBox="1"/>
          <p:nvPr/>
        </p:nvSpPr>
        <p:spPr>
          <a:xfrm>
            <a:off x="0" y="5006077"/>
            <a:ext cx="9143999" cy="1579920"/>
          </a:xfrm>
          <a:prstGeom prst="rect">
            <a:avLst/>
          </a:prstGeom>
          <a:noFill/>
          <a:ln w="19050">
            <a:noFill/>
          </a:ln>
        </p:spPr>
        <p:txBody>
          <a:bodyPr wrap="square" rtlCol="0">
            <a:spAutoFit/>
          </a:bodyPr>
          <a:lstStyle/>
          <a:p>
            <a:pPr algn="ctr"/>
            <a:r>
              <a:rPr lang="en-US" b="1" dirty="0">
                <a:solidFill>
                  <a:srgbClr val="FF0000"/>
                </a:solidFill>
                <a:latin typeface="Lab Grotesque Light" panose="00000400000000000000" pitchFamily="50" charset="0"/>
              </a:rPr>
              <a:t>** IMPORTANT** </a:t>
            </a:r>
          </a:p>
          <a:p>
            <a:pPr algn="ctr">
              <a:spcAft>
                <a:spcPts val="800"/>
              </a:spcAft>
            </a:pPr>
            <a:r>
              <a:rPr lang="en-US" b="1" dirty="0">
                <a:solidFill>
                  <a:srgbClr val="FF0000"/>
                </a:solidFill>
                <a:latin typeface="Lab Grotesque Light" panose="00000400000000000000" pitchFamily="50" charset="0"/>
              </a:rPr>
              <a:t>Secondary dressings MUST be monitored for exudate</a:t>
            </a:r>
          </a:p>
          <a:p>
            <a:pPr algn="ctr"/>
            <a:r>
              <a:rPr lang="en-US" dirty="0">
                <a:latin typeface="Lab Grotesque Light" panose="00000400000000000000" pitchFamily="50" charset="0"/>
              </a:rPr>
              <a:t>If 75% or more of the dressing is saturated, secondaries must be changed.</a:t>
            </a:r>
          </a:p>
          <a:p>
            <a:pPr algn="ctr"/>
            <a:r>
              <a:rPr lang="en-US" dirty="0">
                <a:latin typeface="Lab Grotesque Light" panose="00000400000000000000" pitchFamily="50" charset="0"/>
              </a:rPr>
              <a:t>Change dressings down to the steri-strips – do not disturb ActiGraft clot itself. </a:t>
            </a:r>
          </a:p>
          <a:p>
            <a:pPr algn="ctr"/>
            <a:endParaRPr lang="en-US" dirty="0">
              <a:latin typeface="Lab Grotesque Light" panose="00000400000000000000" pitchFamily="50" charset="0"/>
            </a:endParaRPr>
          </a:p>
        </p:txBody>
      </p:sp>
      <p:sp>
        <p:nvSpPr>
          <p:cNvPr id="8" name="Slide Number Placeholder 5">
            <a:extLst>
              <a:ext uri="{FF2B5EF4-FFF2-40B4-BE49-F238E27FC236}">
                <a16:creationId xmlns:a16="http://schemas.microsoft.com/office/drawing/2014/main" id="{E81AB682-FBFE-20CE-E5B5-BEC0780D814B}"/>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1076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D79AD-42D3-BDA0-CB0A-E69FCECD4089}"/>
              </a:ext>
            </a:extLst>
          </p:cNvPr>
          <p:cNvSpPr txBox="1"/>
          <p:nvPr/>
        </p:nvSpPr>
        <p:spPr>
          <a:xfrm>
            <a:off x="219456" y="5577840"/>
            <a:ext cx="8710057" cy="646331"/>
          </a:xfrm>
          <a:prstGeom prst="rect">
            <a:avLst/>
          </a:prstGeom>
          <a:noFill/>
          <a:ln w="19050">
            <a:noFill/>
          </a:ln>
        </p:spPr>
        <p:txBody>
          <a:bodyPr wrap="square" rtlCol="0">
            <a:spAutoFit/>
          </a:bodyPr>
          <a:lstStyle/>
          <a:p>
            <a:r>
              <a:rPr lang="en-US" dirty="0" err="1">
                <a:latin typeface="Lab Grotesque Light" panose="00000400000000000000" pitchFamily="50" charset="0"/>
              </a:rPr>
              <a:t>ActiGraft</a:t>
            </a:r>
            <a:r>
              <a:rPr lang="en-US" baseline="30000" dirty="0">
                <a:latin typeface="Lab Grotesque Light" panose="00000400000000000000" pitchFamily="50" charset="0"/>
              </a:rPr>
              <a:t>+</a:t>
            </a:r>
            <a:r>
              <a:rPr lang="en-US" dirty="0">
                <a:latin typeface="Lab Grotesque Light" panose="00000400000000000000" pitchFamily="50" charset="0"/>
              </a:rPr>
              <a:t> contains a Patient Phlebotomy Kit, a Coagulation &amp; Accelerator Kit, and </a:t>
            </a:r>
          </a:p>
          <a:p>
            <a:r>
              <a:rPr lang="en-US" dirty="0">
                <a:latin typeface="Lab Grotesque Light" panose="00000400000000000000" pitchFamily="50" charset="0"/>
              </a:rPr>
              <a:t>additional accessories needed to produce the WBC. </a:t>
            </a:r>
            <a:endParaRPr lang="en-US" baseline="30000" dirty="0">
              <a:latin typeface="Lab Grotesque Light" panose="00000400000000000000" pitchFamily="50" charset="0"/>
            </a:endParaRPr>
          </a:p>
        </p:txBody>
      </p:sp>
      <p:sp>
        <p:nvSpPr>
          <p:cNvPr id="3" name="TextBox 2">
            <a:extLst>
              <a:ext uri="{FF2B5EF4-FFF2-40B4-BE49-F238E27FC236}">
                <a16:creationId xmlns:a16="http://schemas.microsoft.com/office/drawing/2014/main" id="{390EF24B-9C54-D251-F85E-4A6EAD048C87}"/>
              </a:ext>
            </a:extLst>
          </p:cNvPr>
          <p:cNvSpPr txBox="1"/>
          <p:nvPr/>
        </p:nvSpPr>
        <p:spPr>
          <a:xfrm rot="20971624">
            <a:off x="3768245" y="1804592"/>
            <a:ext cx="654899" cy="353943"/>
          </a:xfrm>
          <a:prstGeom prst="rect">
            <a:avLst/>
          </a:prstGeom>
          <a:noFill/>
        </p:spPr>
        <p:txBody>
          <a:bodyPr wrap="square" rtlCol="0">
            <a:spAutoFit/>
          </a:bodyPr>
          <a:lstStyle/>
          <a:p>
            <a:r>
              <a:rPr lang="en-US" sz="1700">
                <a:solidFill>
                  <a:schemeClr val="bg1">
                    <a:lumMod val="85000"/>
                  </a:schemeClr>
                </a:solidFill>
                <a:latin typeface="Lab Grotesque Bold" panose="00000800000000000000" pitchFamily="50" charset="0"/>
              </a:rPr>
              <a:t>+</a:t>
            </a:r>
          </a:p>
        </p:txBody>
      </p:sp>
      <p:pic>
        <p:nvPicPr>
          <p:cNvPr id="6" name="Picture 5" descr="A picture containing text, white&#10;&#10;Description automatically generated">
            <a:extLst>
              <a:ext uri="{FF2B5EF4-FFF2-40B4-BE49-F238E27FC236}">
                <a16:creationId xmlns:a16="http://schemas.microsoft.com/office/drawing/2014/main" id="{B46D723E-E3D2-F29A-10BC-FF64C0BD0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67" y="0"/>
            <a:ext cx="7539265" cy="5368537"/>
          </a:xfrm>
          <a:prstGeom prst="rect">
            <a:avLst/>
          </a:prstGeom>
        </p:spPr>
      </p:pic>
      <p:sp>
        <p:nvSpPr>
          <p:cNvPr id="4" name="Slide Number Placeholder 5">
            <a:extLst>
              <a:ext uri="{FF2B5EF4-FFF2-40B4-BE49-F238E27FC236}">
                <a16:creationId xmlns:a16="http://schemas.microsoft.com/office/drawing/2014/main" id="{3A6B9026-730B-19F3-6519-CC8E013B2FAC}"/>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253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E8AD38-E074-4301-9BA8-BBF8E51EB05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893" b="9294"/>
          <a:stretch/>
        </p:blipFill>
        <p:spPr>
          <a:xfrm>
            <a:off x="0" y="0"/>
            <a:ext cx="9143999" cy="4925677"/>
          </a:xfrm>
        </p:spPr>
      </p:pic>
      <p:sp>
        <p:nvSpPr>
          <p:cNvPr id="2" name="TextBox 1">
            <a:extLst>
              <a:ext uri="{FF2B5EF4-FFF2-40B4-BE49-F238E27FC236}">
                <a16:creationId xmlns:a16="http://schemas.microsoft.com/office/drawing/2014/main" id="{537242A4-215F-ABA7-EF52-347093FD0004}"/>
              </a:ext>
            </a:extLst>
          </p:cNvPr>
          <p:cNvSpPr txBox="1"/>
          <p:nvPr/>
        </p:nvSpPr>
        <p:spPr>
          <a:xfrm>
            <a:off x="216970" y="5303520"/>
            <a:ext cx="8710057" cy="1200329"/>
          </a:xfrm>
          <a:prstGeom prst="rect">
            <a:avLst/>
          </a:prstGeom>
          <a:noFill/>
          <a:ln w="19050">
            <a:noFill/>
          </a:ln>
        </p:spPr>
        <p:txBody>
          <a:bodyPr wrap="square" rtlCol="0">
            <a:spAutoFit/>
          </a:bodyPr>
          <a:lstStyle/>
          <a:p>
            <a:pPr marL="285750" indent="-285750">
              <a:buFont typeface="Arial" panose="020B0604020202020204" pitchFamily="34" charset="0"/>
              <a:buChar char="•"/>
            </a:pPr>
            <a:r>
              <a:rPr lang="en-US" dirty="0">
                <a:latin typeface="Lab Grotesque Light" panose="00000400000000000000" pitchFamily="50" charset="0"/>
              </a:rPr>
              <a:t>Before draw, agitate tube to coat glass with ACDA</a:t>
            </a:r>
          </a:p>
          <a:p>
            <a:pPr marL="285750" indent="-285750">
              <a:buFont typeface="Arial" panose="020B0604020202020204" pitchFamily="34" charset="0"/>
              <a:buChar char="•"/>
            </a:pPr>
            <a:r>
              <a:rPr lang="en-US" dirty="0">
                <a:latin typeface="Lab Grotesque Light" panose="00000400000000000000" pitchFamily="50" charset="0"/>
              </a:rPr>
              <a:t>Completely fill the two 10ml tubes with the patient’s blood to ensure proper coagulation. </a:t>
            </a:r>
          </a:p>
          <a:p>
            <a:pPr marL="285750" indent="-285750">
              <a:buFont typeface="Arial" panose="020B0604020202020204" pitchFamily="34" charset="0"/>
              <a:buChar char="•"/>
            </a:pPr>
            <a:r>
              <a:rPr lang="en-US" dirty="0">
                <a:latin typeface="Lab Grotesque Light" panose="00000400000000000000" pitchFamily="50" charset="0"/>
              </a:rPr>
              <a:t>Gently mix the tubes and place in the kit until needed.  </a:t>
            </a:r>
          </a:p>
        </p:txBody>
      </p:sp>
      <p:sp>
        <p:nvSpPr>
          <p:cNvPr id="4" name="Slide Number Placeholder 5">
            <a:extLst>
              <a:ext uri="{FF2B5EF4-FFF2-40B4-BE49-F238E27FC236}">
                <a16:creationId xmlns:a16="http://schemas.microsoft.com/office/drawing/2014/main" id="{655C2AC8-6681-EC5E-0132-52440A3803D2}"/>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4260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970FC34-38E8-472F-B973-B5148F1C2A9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453" b="12687"/>
          <a:stretch/>
        </p:blipFill>
        <p:spPr>
          <a:xfrm>
            <a:off x="0" y="14052"/>
            <a:ext cx="9143999" cy="5050456"/>
          </a:xfrm>
        </p:spPr>
      </p:pic>
      <p:sp>
        <p:nvSpPr>
          <p:cNvPr id="2" name="TextBox 1">
            <a:extLst>
              <a:ext uri="{FF2B5EF4-FFF2-40B4-BE49-F238E27FC236}">
                <a16:creationId xmlns:a16="http://schemas.microsoft.com/office/drawing/2014/main" id="{5C3E3E2D-2C8A-23E7-419B-0FF667B27711}"/>
              </a:ext>
            </a:extLst>
          </p:cNvPr>
          <p:cNvSpPr txBox="1"/>
          <p:nvPr/>
        </p:nvSpPr>
        <p:spPr>
          <a:xfrm>
            <a:off x="216971" y="5303520"/>
            <a:ext cx="8710057" cy="1200329"/>
          </a:xfrm>
          <a:prstGeom prst="rect">
            <a:avLst/>
          </a:prstGeom>
          <a:noFill/>
          <a:ln w="19050">
            <a:noFill/>
          </a:ln>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Lab Grotesque Light"/>
              </a:rPr>
              <a:t>Puncture the coagulation mold twice in the concaved hub at the top center of the mold. The first puncture will serve for blood injection, the second puncture as an outlet for air.</a:t>
            </a:r>
          </a:p>
          <a:p>
            <a:pPr marL="285750" indent="-285750">
              <a:buFont typeface="Arial" panose="020B0604020202020204" pitchFamily="34" charset="0"/>
              <a:buChar char="•"/>
            </a:pPr>
            <a:r>
              <a:rPr lang="en-US" dirty="0">
                <a:latin typeface="Lab Grotesque Light"/>
              </a:rPr>
              <a:t>Dispose of needle.</a:t>
            </a:r>
            <a:endParaRPr lang="en-US" dirty="0">
              <a:latin typeface="Lab Grotesque Light" panose="00000400000000000000" pitchFamily="50" charset="0"/>
            </a:endParaRPr>
          </a:p>
        </p:txBody>
      </p:sp>
      <p:sp>
        <p:nvSpPr>
          <p:cNvPr id="4" name="Slide Number Placeholder 5">
            <a:extLst>
              <a:ext uri="{FF2B5EF4-FFF2-40B4-BE49-F238E27FC236}">
                <a16:creationId xmlns:a16="http://schemas.microsoft.com/office/drawing/2014/main" id="{055C9A65-955C-F5EF-6369-4DFE508BC75A}"/>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464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E4624D-6747-9787-6AD8-CB1DB5631AF0}"/>
              </a:ext>
            </a:extLst>
          </p:cNvPr>
          <p:cNvSpPr txBox="1"/>
          <p:nvPr/>
        </p:nvSpPr>
        <p:spPr>
          <a:xfrm>
            <a:off x="219456" y="4484893"/>
            <a:ext cx="8659849" cy="2031325"/>
          </a:xfrm>
          <a:prstGeom prst="rect">
            <a:avLst/>
          </a:prstGeom>
          <a:noFill/>
          <a:ln w="19050">
            <a:noFill/>
          </a:ln>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Lab Grotesque Light"/>
              </a:rPr>
              <a:t>Agitate tube to mix before transferring blood. </a:t>
            </a:r>
          </a:p>
          <a:p>
            <a:pPr marL="285750" indent="-285750">
              <a:buFont typeface="Arial" panose="020B0604020202020204" pitchFamily="34" charset="0"/>
              <a:buChar char="•"/>
            </a:pPr>
            <a:r>
              <a:rPr lang="en-US" dirty="0">
                <a:latin typeface="Lab Grotesque Light"/>
              </a:rPr>
              <a:t>Attach the second safety needle to the syringe.</a:t>
            </a:r>
            <a:endParaRPr lang="en-US" dirty="0">
              <a:latin typeface="Lab Grotesque Light" panose="00000400000000000000" pitchFamily="50" charset="0"/>
            </a:endParaRPr>
          </a:p>
          <a:p>
            <a:pPr marL="285750" indent="-285750">
              <a:buFont typeface="Arial" panose="020B0604020202020204" pitchFamily="34" charset="0"/>
              <a:buChar char="•"/>
            </a:pPr>
            <a:r>
              <a:rPr lang="en-US" dirty="0">
                <a:latin typeface="Lab Grotesque Light"/>
              </a:rPr>
              <a:t>Hold the blood tubes and the syringe at angle. </a:t>
            </a:r>
          </a:p>
          <a:p>
            <a:pPr marL="285750" indent="-285750">
              <a:buFont typeface="Arial" panose="020B0604020202020204" pitchFamily="34" charset="0"/>
              <a:buChar char="•"/>
            </a:pPr>
            <a:r>
              <a:rPr lang="en-US" dirty="0">
                <a:latin typeface="Lab Grotesque Light"/>
              </a:rPr>
              <a:t>Draw the tubes of blood into the syringe. </a:t>
            </a:r>
          </a:p>
          <a:p>
            <a:pPr marL="285750" lvl="0" indent="-285750">
              <a:buFont typeface="Arial" panose="020B0604020202020204" pitchFamily="34" charset="0"/>
              <a:buChar char="•"/>
            </a:pPr>
            <a:r>
              <a:rPr lang="en-US" b="1" dirty="0"/>
              <a:t>Absolutely NO air in syringe</a:t>
            </a:r>
            <a:r>
              <a:rPr lang="en-US" dirty="0"/>
              <a:t> – air can disrupt clot formation.</a:t>
            </a:r>
          </a:p>
          <a:p>
            <a:pPr marL="285750" lvl="0" indent="-285750">
              <a:buFont typeface="Arial" panose="020B0604020202020204" pitchFamily="34" charset="0"/>
              <a:buChar char="•"/>
            </a:pPr>
            <a:r>
              <a:rPr lang="en-US" b="1" dirty="0"/>
              <a:t>Do NOT “bump” air into the ACDA tube</a:t>
            </a:r>
            <a:r>
              <a:rPr lang="en-US" dirty="0"/>
              <a:t> – this can cause tube caps </a:t>
            </a:r>
            <a:br>
              <a:rPr lang="en-US" dirty="0"/>
            </a:br>
            <a:r>
              <a:rPr lang="en-US" dirty="0"/>
              <a:t>to pop and reduce effectiveness.</a:t>
            </a:r>
          </a:p>
        </p:txBody>
      </p:sp>
      <p:pic>
        <p:nvPicPr>
          <p:cNvPr id="4" name="Picture 3" descr="A hand in blue gloves holding a syringe with a blood sample&#10;&#10;AI-generated content may be incorrect.">
            <a:extLst>
              <a:ext uri="{FF2B5EF4-FFF2-40B4-BE49-F238E27FC236}">
                <a16:creationId xmlns:a16="http://schemas.microsoft.com/office/drawing/2014/main" id="{FE2A2B06-988C-F29B-BE32-D29B705E354A}"/>
              </a:ext>
            </a:extLst>
          </p:cNvPr>
          <p:cNvPicPr>
            <a:picLocks noChangeAspect="1"/>
          </p:cNvPicPr>
          <p:nvPr/>
        </p:nvPicPr>
        <p:blipFill>
          <a:blip r:embed="rId3"/>
          <a:srcRect t="19726"/>
          <a:stretch/>
        </p:blipFill>
        <p:spPr>
          <a:xfrm>
            <a:off x="0" y="0"/>
            <a:ext cx="9144000" cy="4363318"/>
          </a:xfrm>
          <a:prstGeom prst="rect">
            <a:avLst/>
          </a:prstGeom>
        </p:spPr>
      </p:pic>
      <p:sp>
        <p:nvSpPr>
          <p:cNvPr id="5" name="Slide Number Placeholder 5">
            <a:extLst>
              <a:ext uri="{FF2B5EF4-FFF2-40B4-BE49-F238E27FC236}">
                <a16:creationId xmlns:a16="http://schemas.microsoft.com/office/drawing/2014/main" id="{7B316CF0-A092-EFED-2D0D-E87A82648555}"/>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6</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09731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BC1ED74">
            <a:hlinkClick r:id="" action="ppaction://media"/>
            <a:extLst>
              <a:ext uri="{FF2B5EF4-FFF2-40B4-BE49-F238E27FC236}">
                <a16:creationId xmlns:a16="http://schemas.microsoft.com/office/drawing/2014/main" id="{91E617BD-9214-FB92-56C2-7AC1C55865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00350" y="322732"/>
            <a:ext cx="3273425" cy="5870260"/>
          </a:xfrm>
        </p:spPr>
      </p:pic>
      <p:sp>
        <p:nvSpPr>
          <p:cNvPr id="2" name="Slide Number Placeholder 5">
            <a:extLst>
              <a:ext uri="{FF2B5EF4-FFF2-40B4-BE49-F238E27FC236}">
                <a16:creationId xmlns:a16="http://schemas.microsoft.com/office/drawing/2014/main" id="{BAC91C04-CED5-95FF-A347-04CDDCCB31BD}"/>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189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046BF46-C463-4E7C-918D-F7099AB9E5E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330" b="9736"/>
          <a:stretch/>
        </p:blipFill>
        <p:spPr>
          <a:xfrm>
            <a:off x="0" y="0"/>
            <a:ext cx="9144000" cy="4872201"/>
          </a:xfrm>
        </p:spPr>
      </p:pic>
      <p:sp>
        <p:nvSpPr>
          <p:cNvPr id="2" name="TextBox 1">
            <a:extLst>
              <a:ext uri="{FF2B5EF4-FFF2-40B4-BE49-F238E27FC236}">
                <a16:creationId xmlns:a16="http://schemas.microsoft.com/office/drawing/2014/main" id="{53B5C0FA-172C-E996-33F7-00F2DED6107A}"/>
              </a:ext>
            </a:extLst>
          </p:cNvPr>
          <p:cNvSpPr txBox="1"/>
          <p:nvPr/>
        </p:nvSpPr>
        <p:spPr>
          <a:xfrm>
            <a:off x="219456" y="530352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The coagulation mold contains a patented coagulant formula consisting of kaolin powder and calcium gluconate powder.</a:t>
            </a:r>
          </a:p>
        </p:txBody>
      </p:sp>
      <p:sp>
        <p:nvSpPr>
          <p:cNvPr id="4" name="Slide Number Placeholder 5">
            <a:extLst>
              <a:ext uri="{FF2B5EF4-FFF2-40B4-BE49-F238E27FC236}">
                <a16:creationId xmlns:a16="http://schemas.microsoft.com/office/drawing/2014/main" id="{EABAD16F-B0FE-4C75-32D2-85A906F5A371}"/>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0775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3637EE1-D694-4524-8A60-405AC96F511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851" b="14678"/>
          <a:stretch/>
        </p:blipFill>
        <p:spPr>
          <a:xfrm>
            <a:off x="0" y="0"/>
            <a:ext cx="4045076" cy="5065312"/>
          </a:xfrm>
        </p:spPr>
      </p:pic>
      <p:pic>
        <p:nvPicPr>
          <p:cNvPr id="8" name="Picture 7">
            <a:extLst>
              <a:ext uri="{FF2B5EF4-FFF2-40B4-BE49-F238E27FC236}">
                <a16:creationId xmlns:a16="http://schemas.microsoft.com/office/drawing/2014/main" id="{A82C6FBF-0FE5-21AD-2221-90655219E6F3}"/>
              </a:ext>
            </a:extLst>
          </p:cNvPr>
          <p:cNvPicPr>
            <a:picLocks noChangeAspect="1"/>
          </p:cNvPicPr>
          <p:nvPr/>
        </p:nvPicPr>
        <p:blipFill rotWithShape="1">
          <a:blip r:embed="rId4">
            <a:extLst>
              <a:ext uri="{28A0092B-C50C-407E-A947-70E740481C1C}">
                <a14:useLocalDpi xmlns:a14="http://schemas.microsoft.com/office/drawing/2010/main" val="0"/>
              </a:ext>
            </a:extLst>
          </a:blip>
          <a:srcRect t="8234" r="14973" b="23006"/>
          <a:stretch/>
        </p:blipFill>
        <p:spPr>
          <a:xfrm>
            <a:off x="4969045" y="0"/>
            <a:ext cx="4174955" cy="5065312"/>
          </a:xfrm>
          <a:prstGeom prst="rect">
            <a:avLst/>
          </a:prstGeom>
        </p:spPr>
      </p:pic>
      <p:sp>
        <p:nvSpPr>
          <p:cNvPr id="2" name="TextBox 1">
            <a:extLst>
              <a:ext uri="{FF2B5EF4-FFF2-40B4-BE49-F238E27FC236}">
                <a16:creationId xmlns:a16="http://schemas.microsoft.com/office/drawing/2014/main" id="{9E3E8430-8C91-A7A8-7E22-42CD8BDEA8E2}"/>
              </a:ext>
            </a:extLst>
          </p:cNvPr>
          <p:cNvSpPr txBox="1"/>
          <p:nvPr/>
        </p:nvSpPr>
        <p:spPr>
          <a:xfrm>
            <a:off x="226275" y="5249370"/>
            <a:ext cx="8710057" cy="646331"/>
          </a:xfrm>
          <a:prstGeom prst="rect">
            <a:avLst/>
          </a:prstGeom>
          <a:noFill/>
          <a:ln w="19050">
            <a:noFill/>
          </a:ln>
        </p:spPr>
        <p:txBody>
          <a:bodyPr wrap="square" rtlCol="0">
            <a:spAutoFit/>
          </a:bodyPr>
          <a:lstStyle/>
          <a:p>
            <a:r>
              <a:rPr lang="en-US" dirty="0">
                <a:latin typeface="Lab Grotesque Light" panose="00000400000000000000" pitchFamily="50" charset="0"/>
              </a:rPr>
              <a:t>Insert the syringe into one of the two puncture holes in the coagulation mold. Slowly</a:t>
            </a:r>
          </a:p>
          <a:p>
            <a:r>
              <a:rPr lang="en-US" dirty="0">
                <a:latin typeface="Lab Grotesque Light" panose="00000400000000000000" pitchFamily="50" charset="0"/>
              </a:rPr>
              <a:t>inject the contents of the syringe into the coagulation mold. </a:t>
            </a:r>
          </a:p>
        </p:txBody>
      </p:sp>
      <p:sp>
        <p:nvSpPr>
          <p:cNvPr id="4" name="Slide Number Placeholder 5">
            <a:extLst>
              <a:ext uri="{FF2B5EF4-FFF2-40B4-BE49-F238E27FC236}">
                <a16:creationId xmlns:a16="http://schemas.microsoft.com/office/drawing/2014/main" id="{E0484D1D-54E8-13E6-BBE1-DF13A22515CB}"/>
              </a:ext>
            </a:extLst>
          </p:cNvPr>
          <p:cNvSpPr>
            <a:spLocks noGrp="1"/>
          </p:cNvSpPr>
          <p:nvPr>
            <p:ph type="sldNum" sz="quarter" idx="12"/>
          </p:nvPr>
        </p:nvSpPr>
        <p:spPr>
          <a:xfrm>
            <a:off x="277111" y="6377736"/>
            <a:ext cx="605790" cy="365125"/>
          </a:xfrm>
        </p:spPr>
        <p:txBody>
          <a:bodyPr/>
          <a:lstStyle>
            <a:lvl1pPr algn="l">
              <a:defRPr sz="105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0081D6-9EF0-442E-8605-A0CB63161B02}" type="slidenum">
              <a:rPr kumimoji="0" lang="en-CA"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CA"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086650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a6f4926-ad52-48ce-87b2-9eca40526e18">
      <Terms xmlns="http://schemas.microsoft.com/office/infopath/2007/PartnerControls"/>
    </lcf76f155ced4ddcb4097134ff3c332f>
    <TaxCatchAll xmlns="d03d52a4-1ea5-47b5-a141-85737b13619b" xsi:nil="true"/>
    <SharedWithUsers xmlns="d03d52a4-1ea5-47b5-a141-85737b13619b">
      <UserInfo>
        <DisplayName>Sharon Sirota (RedDress)</DisplayName>
        <AccountId>104</AccountId>
        <AccountType/>
      </UserInfo>
      <UserInfo>
        <DisplayName>Elinor Kenan (RedDress)</DisplayName>
        <AccountId>321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AEFC8D25208C488E198A6DBE7AED5E" ma:contentTypeVersion="23" ma:contentTypeDescription="Create a new document." ma:contentTypeScope="" ma:versionID="ea9cce8bf251cd046eb60b6daf43c424">
  <xsd:schema xmlns:xsd="http://www.w3.org/2001/XMLSchema" xmlns:xs="http://www.w3.org/2001/XMLSchema" xmlns:p="http://schemas.microsoft.com/office/2006/metadata/properties" xmlns:ns2="ba6f4926-ad52-48ce-87b2-9eca40526e18" xmlns:ns3="d03d52a4-1ea5-47b5-a141-85737b13619b" targetNamespace="http://schemas.microsoft.com/office/2006/metadata/properties" ma:root="true" ma:fieldsID="58b67795f38ac794b90521b10688cdf8" ns2:_="" ns3:_="">
    <xsd:import namespace="ba6f4926-ad52-48ce-87b2-9eca40526e18"/>
    <xsd:import namespace="d03d52a4-1ea5-47b5-a141-85737b13619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6f4926-ad52-48ce-87b2-9eca40526e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5c265f9-7990-499a-beb5-d96f8f872c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3d52a4-1ea5-47b5-a141-85737b13619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6e79ddf-b01d-4fed-aa1c-2ff7e71d4cbf}" ma:internalName="TaxCatchAll" ma:showField="CatchAllData" ma:web="d03d52a4-1ea5-47b5-a141-85737b1361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CEADD3-65CA-476E-A590-43468D15B969}">
  <ds:schemaRefs>
    <ds:schemaRef ds:uri="http://schemas.microsoft.com/sharepoint/v3/contenttype/forms"/>
  </ds:schemaRefs>
</ds:datastoreItem>
</file>

<file path=customXml/itemProps2.xml><?xml version="1.0" encoding="utf-8"?>
<ds:datastoreItem xmlns:ds="http://schemas.openxmlformats.org/officeDocument/2006/customXml" ds:itemID="{EE809D7D-44BF-40BA-82D6-8F831EC9B3F6}">
  <ds:schemaRefs>
    <ds:schemaRef ds:uri="ba6f4926-ad52-48ce-87b2-9eca40526e18"/>
    <ds:schemaRef ds:uri="d03d52a4-1ea5-47b5-a141-85737b1361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A1AF0AC-51C2-4E5B-BE36-8FA3CE15A1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6f4926-ad52-48ce-87b2-9eca40526e18"/>
    <ds:schemaRef ds:uri="d03d52a4-1ea5-47b5-a141-85737b1361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4649</TotalTime>
  <Words>713</Words>
  <Application>Microsoft Macintosh PowerPoint</Application>
  <PresentationFormat>On-screen Show (4:3)</PresentationFormat>
  <Paragraphs>101</Paragraphs>
  <Slides>27</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Lab Grotesque Bold</vt:lpstr>
      <vt:lpstr>Lab Grotesque Light</vt:lpstr>
      <vt:lpstr>Custom Design</vt:lpstr>
      <vt:lpstr> Procedure Demonstration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ActiGraft Kit &amp; Procedure Demonstration</dc:title>
  <dc:subject/>
  <dc:creator>ActiGraft</dc:creator>
  <cp:keywords/>
  <dc:description/>
  <cp:lastModifiedBy>Arin Winkler</cp:lastModifiedBy>
  <cp:revision>8</cp:revision>
  <dcterms:created xsi:type="dcterms:W3CDTF">2021-01-11T14:27:50Z</dcterms:created>
  <dcterms:modified xsi:type="dcterms:W3CDTF">2025-11-24T21:07:32Z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0x010100A6AEFC8D25208C488E198A6DBE7AED5E</vt:lpwstr>
  </property>
  <property fmtid="{D5CDD505-2E9C-101B-9397-08002B2CF9AE}" pid="3" name="MediaServiceImageTags">
    <vt:lpwstr/>
  </property>
</Properties>
</file>